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74" r:id="rId1"/>
  </p:sldMasterIdLst>
  <p:notesMasterIdLst>
    <p:notesMasterId r:id="rId46"/>
  </p:notesMasterIdLst>
  <p:handoutMasterIdLst>
    <p:handoutMasterId r:id="rId47"/>
  </p:handoutMasterIdLst>
  <p:sldIdLst>
    <p:sldId id="456" r:id="rId2"/>
    <p:sldId id="516" r:id="rId3"/>
    <p:sldId id="517" r:id="rId4"/>
    <p:sldId id="518" r:id="rId5"/>
    <p:sldId id="520" r:id="rId6"/>
    <p:sldId id="521" r:id="rId7"/>
    <p:sldId id="522" r:id="rId8"/>
    <p:sldId id="523" r:id="rId9"/>
    <p:sldId id="524" r:id="rId10"/>
    <p:sldId id="525" r:id="rId11"/>
    <p:sldId id="526" r:id="rId12"/>
    <p:sldId id="519" r:id="rId13"/>
    <p:sldId id="527" r:id="rId14"/>
    <p:sldId id="528" r:id="rId15"/>
    <p:sldId id="529" r:id="rId16"/>
    <p:sldId id="532" r:id="rId17"/>
    <p:sldId id="530" r:id="rId18"/>
    <p:sldId id="531" r:id="rId19"/>
    <p:sldId id="533" r:id="rId20"/>
    <p:sldId id="534" r:id="rId21"/>
    <p:sldId id="535" r:id="rId22"/>
    <p:sldId id="536" r:id="rId23"/>
    <p:sldId id="537" r:id="rId24"/>
    <p:sldId id="538" r:id="rId25"/>
    <p:sldId id="539" r:id="rId26"/>
    <p:sldId id="540" r:id="rId27"/>
    <p:sldId id="542" r:id="rId28"/>
    <p:sldId id="541" r:id="rId29"/>
    <p:sldId id="543" r:id="rId30"/>
    <p:sldId id="544" r:id="rId31"/>
    <p:sldId id="546" r:id="rId32"/>
    <p:sldId id="547" r:id="rId33"/>
    <p:sldId id="548" r:id="rId34"/>
    <p:sldId id="549" r:id="rId35"/>
    <p:sldId id="550" r:id="rId36"/>
    <p:sldId id="552" r:id="rId37"/>
    <p:sldId id="553" r:id="rId38"/>
    <p:sldId id="554" r:id="rId39"/>
    <p:sldId id="555" r:id="rId40"/>
    <p:sldId id="551" r:id="rId41"/>
    <p:sldId id="556" r:id="rId42"/>
    <p:sldId id="557" r:id="rId43"/>
    <p:sldId id="558" r:id="rId44"/>
    <p:sldId id="482" r:id="rId45"/>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4">
          <p15:clr>
            <a:srgbClr val="A4A3A4"/>
          </p15:clr>
        </p15:guide>
        <p15:guide id="2" pos="3840">
          <p15:clr>
            <a:srgbClr val="A4A3A4"/>
          </p15:clr>
        </p15:guide>
        <p15:guide id="3" orient="horz" pos="361">
          <p15:clr>
            <a:srgbClr val="A4A3A4"/>
          </p15:clr>
        </p15:guide>
        <p15:guide id="4" orient="horz" pos="3963">
          <p15:clr>
            <a:srgbClr val="A4A3A4"/>
          </p15:clr>
        </p15:guide>
        <p15:guide id="5" pos="494">
          <p15:clr>
            <a:srgbClr val="A4A3A4"/>
          </p15:clr>
        </p15:guide>
        <p15:guide id="6" pos="73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FFF"/>
    <a:srgbClr val="E4E4E4"/>
    <a:srgbClr val="5AA2D8"/>
    <a:srgbClr val="103568"/>
    <a:srgbClr val="4D609D"/>
    <a:srgbClr val="FFFFFF"/>
    <a:srgbClr val="A4C4F2"/>
    <a:srgbClr val="DEEBF7"/>
    <a:srgbClr val="3366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63" autoAdjust="0"/>
    <p:restoredTop sz="79864" autoAdjust="0"/>
  </p:normalViewPr>
  <p:slideViewPr>
    <p:cSldViewPr snapToGrid="0">
      <p:cViewPr varScale="1">
        <p:scale>
          <a:sx n="98" d="100"/>
          <a:sy n="98" d="100"/>
        </p:scale>
        <p:origin x="216" y="248"/>
      </p:cViewPr>
      <p:guideLst>
        <p:guide orient="horz" pos="2214"/>
        <p:guide pos="3840"/>
        <p:guide orient="horz" pos="361"/>
        <p:guide orient="horz" pos="3963"/>
        <p:guide pos="494"/>
        <p:guide pos="7375"/>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44B0C34-5D7C-3E4B-B3B1-07329ABFD5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7413501A-444A-6449-94B0-A0739A3DE9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56B16A-F7F1-644B-90F7-D668E7502798}" type="datetimeFigureOut">
              <a:rPr kumimoji="1" lang="zh-CN" altLang="en-US" smtClean="0"/>
              <a:t>2023/6/6</a:t>
            </a:fld>
            <a:endParaRPr kumimoji="1" lang="zh-CN" altLang="en-US"/>
          </a:p>
        </p:txBody>
      </p:sp>
      <p:sp>
        <p:nvSpPr>
          <p:cNvPr id="4" name="页脚占位符 3">
            <a:extLst>
              <a:ext uri="{FF2B5EF4-FFF2-40B4-BE49-F238E27FC236}">
                <a16:creationId xmlns:a16="http://schemas.microsoft.com/office/drawing/2014/main" id="{7D8B18A0-A1FC-2249-9CF9-E0A0FD8898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kumimoji="1" lang="en" altLang="zh-CN"/>
              <a:t>Attention Mechanisms of Video-Oriented Task</a:t>
            </a:r>
            <a:endParaRPr kumimoji="1" lang="zh-CN" altLang="en-US"/>
          </a:p>
        </p:txBody>
      </p:sp>
      <p:sp>
        <p:nvSpPr>
          <p:cNvPr id="5" name="灯片编号占位符 4">
            <a:extLst>
              <a:ext uri="{FF2B5EF4-FFF2-40B4-BE49-F238E27FC236}">
                <a16:creationId xmlns:a16="http://schemas.microsoft.com/office/drawing/2014/main" id="{463DEA43-E8CE-EB4C-B2AC-45B44A9371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C7DD09-AF0A-AB40-AA1A-E00D99415681}" type="slidenum">
              <a:rPr kumimoji="1" lang="zh-CN" altLang="en-US" smtClean="0"/>
              <a:t>‹#›</a:t>
            </a:fld>
            <a:endParaRPr kumimoji="1" lang="zh-CN" altLang="en-US"/>
          </a:p>
        </p:txBody>
      </p:sp>
    </p:spTree>
    <p:extLst>
      <p:ext uri="{BB962C8B-B14F-4D97-AF65-F5344CB8AC3E}">
        <p14:creationId xmlns:p14="http://schemas.microsoft.com/office/powerpoint/2010/main" val="75449457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839CB-2DBC-4D99-939B-35AFE83FD01D}" type="datetimeFigureOut">
              <a:rPr lang="zh-CN" altLang="en-US" smtClean="0"/>
              <a:t>2023/6/6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 altLang="zh-CN"/>
              <a:t>Attention Mechanisms of Video-Oriented Task</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F0D93-01FA-43CB-9278-F199B5546C32}"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a:extLst>
              <a:ext uri="{FF2B5EF4-FFF2-40B4-BE49-F238E27FC236}">
                <a16:creationId xmlns:a16="http://schemas.microsoft.com/office/drawing/2014/main" id="{8BFDB0EA-A322-3945-82E4-5B59A7F8735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813385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10</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2948959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11</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23149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12</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964589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13</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44938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14</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955621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NimbusRomNo9L"/>
              </a:rPr>
              <a:t>The first task is to determine which image structures in the collection belong to the common watermark, and to detect them in all the images. This is a chicken and an egg problem since estimating the watermark requires knowing which regions in the images are watermarked, and vice versa. We solve this by jointly estimating the matted water- mark and detecting it in all the images. Specifically, we iterate between the following estimation and detection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个任务是确定集合中哪些图像结构属于公共水印，并在所有图像中检测它们。这是一个先有鸡还是先有蛋的问题，因为估计水印需要知道图像中的哪些区域被加了水印，反之亦然。我们通过联合估计乱糟糟的水印并在所有图像中检测它来解决这个问题。具体来说，我们在以下估计和检测步骤之间进行。</a:t>
            </a:r>
            <a:endParaRPr lang="en" altLang="zh-CN" dirty="0"/>
          </a:p>
          <a:p>
            <a:endParaRPr lang="en" altLang="zh-CN" dirty="0"/>
          </a:p>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15</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670736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16</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449953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17</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419085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a:effectLst/>
                <a:latin typeface="Times New Roman" panose="02020603050405020304" pitchFamily="18" charset="0"/>
                <a:cs typeface="Times New Roman" panose="02020603050405020304" pitchFamily="18" charset="0"/>
              </a:rPr>
              <a:t>As such an attack relies on the watermark’s consistency across the image collection, a natural question is whether one could prevent it by breaking this consistency. </a:t>
            </a:r>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18</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857737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a:effectLst/>
                <a:latin typeface="Times New Roman" panose="02020603050405020304" pitchFamily="18" charset="0"/>
                <a:cs typeface="Times New Roman" panose="02020603050405020304" pitchFamily="18" charset="0"/>
              </a:rPr>
              <a:t>As such an attack relies on the watermark’s consistency across the image collection, a natural question is whether one could prevent it by breaking this consistency. </a:t>
            </a:r>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19</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82624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effectLst/>
            </a:endParaRPr>
          </a:p>
        </p:txBody>
      </p:sp>
      <p:sp>
        <p:nvSpPr>
          <p:cNvPr id="4" name="灯片编号占位符 3"/>
          <p:cNvSpPr>
            <a:spLocks noGrp="1"/>
          </p:cNvSpPr>
          <p:nvPr>
            <p:ph type="sldNum" sz="quarter" idx="10"/>
          </p:nvPr>
        </p:nvSpPr>
        <p:spPr/>
        <p:txBody>
          <a:bodyPr/>
          <a:lstStyle/>
          <a:p>
            <a:fld id="{8B6F0D93-01FA-43CB-9278-F199B5546C32}" type="slidenum">
              <a:rPr lang="zh-CN" altLang="en-US" smtClean="0"/>
              <a:t>2</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612251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a:effectLst/>
                <a:latin typeface="Times New Roman" panose="02020603050405020304" pitchFamily="18" charset="0"/>
                <a:cs typeface="Times New Roman" panose="02020603050405020304" pitchFamily="18" charset="0"/>
              </a:rPr>
              <a:t>As such an attack relies on the watermark’s consistency across the image collection, a natural question is whether one could prevent it by breaking this consistency. </a:t>
            </a:r>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20</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3863938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a:effectLst/>
                <a:latin typeface="Times New Roman" panose="02020603050405020304" pitchFamily="18" charset="0"/>
                <a:cs typeface="Times New Roman" panose="02020603050405020304" pitchFamily="18" charset="0"/>
              </a:rPr>
              <a:t>As such an attack relies on the watermark’s consistency across the image collection, a natural question is whether one could prevent it by breaking this consistency. </a:t>
            </a:r>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21</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2811053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CMR9"/>
              </a:rPr>
              <a:t>In the period of detection, the goal is to judge whether a image has watermark and locate the water- marked area (the red box). Then, we enlarge the detection </a:t>
            </a:r>
            <a:r>
              <a:rPr lang="en" altLang="zh-CN" sz="1800" dirty="0" err="1">
                <a:effectLst/>
                <a:latin typeface="CMR9"/>
              </a:rPr>
              <a:t>boundingbox</a:t>
            </a:r>
            <a:r>
              <a:rPr lang="en" altLang="zh-CN" sz="1800" dirty="0">
                <a:effectLst/>
                <a:latin typeface="CMR9"/>
              </a:rPr>
              <a:t> (the yellow box) and crop the watermarked patch to generate the input for watermark removal. (Color figure online)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22</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863465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CMR9"/>
              </a:rPr>
              <a:t>In the period of detection, the goal is to judge whether a image has watermark and locate the water- marked area (the red box). Then, we enlarge the detection </a:t>
            </a:r>
            <a:r>
              <a:rPr lang="en" altLang="zh-CN" sz="1800" dirty="0" err="1">
                <a:effectLst/>
                <a:latin typeface="CMR9"/>
              </a:rPr>
              <a:t>boundingbox</a:t>
            </a:r>
            <a:r>
              <a:rPr lang="en" altLang="zh-CN" sz="1800" dirty="0">
                <a:effectLst/>
                <a:latin typeface="CMR9"/>
              </a:rPr>
              <a:t> (the yellow box) and crop the watermarked patch to generate the input for watermark removal. (Color figure online)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23</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294428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NimbusRomNo9L"/>
              </a:rPr>
              <a:t>However, directly training a generator with pixel-wise loss to estimate pixel relation mapping is difficult. In </a:t>
            </a:r>
            <a:r>
              <a:rPr lang="en" altLang="zh-CN" sz="1800" dirty="0" err="1">
                <a:effectLst/>
                <a:latin typeface="NimbusRomNo9L"/>
              </a:rPr>
              <a:t>addi</a:t>
            </a:r>
            <a:r>
              <a:rPr lang="en" altLang="zh-CN" sz="1800" dirty="0">
                <a:effectLst/>
                <a:latin typeface="NimbusRomNo9L"/>
              </a:rPr>
              <a:t>- </a:t>
            </a:r>
            <a:r>
              <a:rPr lang="en" altLang="zh-CN" sz="1800" dirty="0" err="1">
                <a:effectLst/>
                <a:latin typeface="NimbusRomNo9L"/>
              </a:rPr>
              <a:t>tion</a:t>
            </a:r>
            <a:r>
              <a:rPr lang="en" altLang="zh-CN" sz="1800" dirty="0">
                <a:effectLst/>
                <a:latin typeface="NimbusRomNo9L"/>
              </a:rPr>
              <a:t>, the watermark-free images recovered by this kind of approach mostly contains a few residual watermark traces and are perceptually not photo-realistic in human visual sense (Fig. 1(b)). </a:t>
            </a:r>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24</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3706042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NimbusRomNo9L"/>
              </a:rPr>
              <a:t>However, directly training a generator with pixel-wise loss to estimate pixel relation mapping is difficult. In </a:t>
            </a:r>
            <a:r>
              <a:rPr lang="en" altLang="zh-CN" sz="1800" dirty="0" err="1">
                <a:effectLst/>
                <a:latin typeface="NimbusRomNo9L"/>
              </a:rPr>
              <a:t>addi</a:t>
            </a:r>
            <a:r>
              <a:rPr lang="en" altLang="zh-CN" sz="1800" dirty="0">
                <a:effectLst/>
                <a:latin typeface="NimbusRomNo9L"/>
              </a:rPr>
              <a:t>- </a:t>
            </a:r>
            <a:r>
              <a:rPr lang="en" altLang="zh-CN" sz="1800" dirty="0" err="1">
                <a:effectLst/>
                <a:latin typeface="NimbusRomNo9L"/>
              </a:rPr>
              <a:t>tion</a:t>
            </a:r>
            <a:r>
              <a:rPr lang="en" altLang="zh-CN" sz="1800" dirty="0">
                <a:effectLst/>
                <a:latin typeface="NimbusRomNo9L"/>
              </a:rPr>
              <a:t>, the watermark-free images recovered by this kind of approach mostly contains a few residual watermark traces and are perceptually not photo-realistic in human visual sense (Fig. 1(b)). </a:t>
            </a:r>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25</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569831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TimesNewRomanPSMT-Identity-H"/>
              </a:rPr>
              <a:t>However, for a white watermarked image, as show in Fig. 1, there are still residual watermark after removing watermark. Furthermore, the method proposed by Li and colleagues has no ability to remove the visible watermark whose </a:t>
            </a:r>
            <a:r>
              <a:rPr lang="en" altLang="zh-CN" sz="1800" dirty="0" err="1">
                <a:effectLst/>
                <a:latin typeface="TimesNewRomanPSMT-Identity-H"/>
              </a:rPr>
              <a:t>colour</a:t>
            </a:r>
            <a:r>
              <a:rPr lang="en" altLang="zh-CN" sz="1800" dirty="0">
                <a:effectLst/>
                <a:latin typeface="TimesNewRomanPSMT-Identity-H"/>
              </a:rPr>
              <a:t> is very similar to the background </a:t>
            </a:r>
            <a:r>
              <a:rPr lang="en" altLang="zh-CN" sz="1800" dirty="0" err="1">
                <a:effectLst/>
                <a:latin typeface="TimesNewRomanPSMT-Identity-H"/>
              </a:rPr>
              <a:t>colour</a:t>
            </a:r>
            <a:r>
              <a:rPr lang="en" altLang="zh-CN" sz="1800" dirty="0">
                <a:effectLst/>
                <a:latin typeface="TimesNewRomanPSMT-Identity-H"/>
              </a:rPr>
              <a:t>, as shown in Fig. 2. </a:t>
            </a:r>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26</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745338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27</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4128502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TimesNewRomanPSMT-Identity-H"/>
              </a:rPr>
              <a:t>This architecture includes two main components, i.e. watermark extraction and image inpainting. Specifically, first, the watermark in a watermarked image is extracted through the extraction network, which mainly focuses on the watermark areas of the watermarked image. Then, a preliminary watermark removal image is obtained by subtracting the extracted watermark from the watermarked image. Finally, the preliminary watermark removal mage is input into the inpainting network to obtain a more consistent and authentic watermark removal image. To the best of the author's knowledge, it is the first deep learning-based watermark removal method combining the methods which focus on watermark region of the watermarked image with the methods of image inpainting to remove watermark in the watermarked image. Compared with the traditional methods, the proposed method does not need to manually select the watermark area, and can also effectively remove the watermark for a single watermarked image. In addition, the end-to-end training of our network architecture can be easily implemented than that of the network architecture developed in [6]. Our proposed method also has stronger capability than the method given in [5] in terms of the watermark removal, which directly </a:t>
            </a:r>
            <a:r>
              <a:rPr lang="en" altLang="zh-CN" sz="1800" dirty="0" err="1">
                <a:effectLst/>
                <a:latin typeface="TimesNewRomanPSMT-Identity-H"/>
              </a:rPr>
              <a:t>inpaints</a:t>
            </a:r>
            <a:r>
              <a:rPr lang="en" altLang="zh-CN" sz="1800" dirty="0">
                <a:effectLst/>
                <a:latin typeface="TimesNewRomanPSMT-Identity-H"/>
              </a:rPr>
              <a:t> the area covered by the watermark without explicitly learning the features of the watermark. </a:t>
            </a:r>
            <a:endParaRPr lang="en" altLang="zh-CN" sz="7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4000" dirty="0"/>
          </a:p>
          <a:p>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28</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3213363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29</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222044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The most commonly used watermarks are translucent to keep the underlying image content partially visible, which means that $\alpha(p)$ is in the interval of $[0,1]$ for all pixels. According to Eq. 1 , if $\alpha(p)=1$ everywhere, $X$ is reduced to $W$; otherwise if $\alpha(p)=0$ everywhere, $X$ is equal to $Y$.</a:t>
            </a:r>
            <a:endParaRPr lang="en" altLang="zh-CN" dirty="0">
              <a:effectLst/>
            </a:endParaRPr>
          </a:p>
        </p:txBody>
      </p:sp>
      <p:sp>
        <p:nvSpPr>
          <p:cNvPr id="4" name="灯片编号占位符 3"/>
          <p:cNvSpPr>
            <a:spLocks noGrp="1"/>
          </p:cNvSpPr>
          <p:nvPr>
            <p:ph type="sldNum" sz="quarter" idx="10"/>
          </p:nvPr>
        </p:nvSpPr>
        <p:spPr/>
        <p:txBody>
          <a:bodyPr/>
          <a:lstStyle/>
          <a:p>
            <a:fld id="{8B6F0D93-01FA-43CB-9278-F199B5546C32}" type="slidenum">
              <a:rPr lang="zh-CN" altLang="en-US" smtClean="0"/>
              <a:t>3</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370082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30</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613000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NimbusRomNo9L"/>
              </a:rPr>
              <a:t>In the blind setting, the exact location, structure and size of these motifs is unknown. The generalization ability of our network is demonstrated by removing visual motifs that are not seen during training, </a:t>
            </a:r>
            <a:r>
              <a:rPr lang="en" altLang="zh-CN" sz="1800" i="1" dirty="0">
                <a:effectLst/>
                <a:latin typeface="NimbusRomNo9L"/>
              </a:rPr>
              <a:t>e.g., </a:t>
            </a:r>
            <a:r>
              <a:rPr lang="en" altLang="zh-CN" sz="1800" dirty="0">
                <a:effectLst/>
                <a:latin typeface="NimbusRomNo9L"/>
              </a:rPr>
              <a:t>watermark re- </a:t>
            </a:r>
            <a:r>
              <a:rPr lang="en" altLang="zh-CN" sz="1800" dirty="0" err="1">
                <a:effectLst/>
                <a:latin typeface="NimbusRomNo9L"/>
              </a:rPr>
              <a:t>moval</a:t>
            </a:r>
            <a:r>
              <a:rPr lang="en" altLang="zh-CN" sz="1800" dirty="0">
                <a:effectLst/>
                <a:latin typeface="NimbusRomNo9L"/>
              </a:rPr>
              <a:t> from real-world images. See Figures 1 and 8 for ex- </a:t>
            </a:r>
            <a:r>
              <a:rPr lang="en" altLang="zh-CN" sz="1800" dirty="0" err="1">
                <a:effectLst/>
                <a:latin typeface="NimbusRomNo9L"/>
              </a:rPr>
              <a:t>amples</a:t>
            </a:r>
            <a:r>
              <a:rPr lang="en" altLang="zh-CN" sz="1800" dirty="0">
                <a:effectLst/>
                <a:latin typeface="NimbusRomNo9L"/>
              </a:rPr>
              <a:t> of visual motif removal.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NimbusRomNo9L"/>
              </a:rPr>
              <a:t>Unlike previous approaches, our strategy does not re- quire multiple images with the same object to be removed, or the exact location of the motif pixels. Our technique ex- </a:t>
            </a:r>
            <a:r>
              <a:rPr lang="en" altLang="zh-CN" sz="1800" dirty="0" err="1">
                <a:effectLst/>
                <a:latin typeface="NimbusRomNo9L"/>
              </a:rPr>
              <a:t>ploits</a:t>
            </a:r>
            <a:r>
              <a:rPr lang="en" altLang="zh-CN" sz="1800" dirty="0">
                <a:effectLst/>
                <a:latin typeface="NimbusRomNo9L"/>
              </a:rPr>
              <a:t> the ability of deep neural networks to generalize from samples seen during training to unseen samples during test time, thereby enabling the removal of novel (</a:t>
            </a:r>
            <a:r>
              <a:rPr lang="en" altLang="zh-CN" sz="1800" i="1" dirty="0">
                <a:effectLst/>
                <a:latin typeface="NimbusRomNo9L"/>
              </a:rPr>
              <a:t>i.e., </a:t>
            </a:r>
            <a:r>
              <a:rPr lang="en" altLang="zh-CN" sz="1800" dirty="0">
                <a:effectLst/>
                <a:latin typeface="NimbusRomNo9L"/>
              </a:rPr>
              <a:t>unseen) motifs. The network learns to separate the visual motif from the image, by first estimating which pixels contain the motif and subsequently reconstructing the latent image. In </a:t>
            </a:r>
            <a:r>
              <a:rPr lang="en" altLang="zh-CN" sz="1800" dirty="0" err="1">
                <a:effectLst/>
                <a:latin typeface="NimbusRomNo9L"/>
              </a:rPr>
              <a:t>addi</a:t>
            </a:r>
            <a:r>
              <a:rPr lang="en" altLang="zh-CN" sz="1800" dirty="0">
                <a:effectLst/>
                <a:latin typeface="NimbusRomNo9L"/>
              </a:rPr>
              <a:t>- </a:t>
            </a:r>
            <a:r>
              <a:rPr lang="en" altLang="zh-CN" sz="1800" dirty="0" err="1">
                <a:effectLst/>
                <a:latin typeface="NimbusRomNo9L"/>
              </a:rPr>
              <a:t>tion</a:t>
            </a:r>
            <a:r>
              <a:rPr lang="en" altLang="zh-CN" sz="1800" dirty="0">
                <a:effectLst/>
                <a:latin typeface="NimbusRomNo9L"/>
              </a:rPr>
              <a:t> to estimating the binary motif matte and reconstructing the latent image, we also reconstruct the visual motif.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31</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2123965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32</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3858040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33</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3718706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34</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397919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35</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3291473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36</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564460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37</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2761061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38</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2788967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2800"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39</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273891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NewRomanPSMT"/>
              </a:rPr>
              <a:t>由于嵌入的可见水印应该是不引人注目的和保持原始细节的，水印图案不应该包含复杂的纹理或形状结构</a:t>
            </a:r>
            <a:endParaRPr lang="en-US" altLang="zh-CN" sz="1800" dirty="0">
              <a:effectLst/>
              <a:latin typeface="TimesNewRomanPSMT"/>
            </a:endParaRPr>
          </a:p>
          <a:p>
            <a:endParaRPr lang="en-US" altLang="zh-CN" sz="1800" dirty="0">
              <a:effectLst/>
              <a:latin typeface="TimesNewRomanPSMT"/>
            </a:endParaRPr>
          </a:p>
          <a:p>
            <a:r>
              <a:rPr lang="zh-CN" altLang="en-US" sz="1800" dirty="0">
                <a:effectLst/>
                <a:latin typeface="TimesNewRomanPSMT"/>
              </a:rPr>
              <a:t>嵌入内容中图像细节的可感知性依赖于水印区域中包含的边缘信息的保存。</a:t>
            </a:r>
            <a:endParaRPr lang="en-US" altLang="zh-CN" sz="1800" dirty="0">
              <a:effectLst/>
              <a:latin typeface="TimesNewRomanPSMT"/>
            </a:endParaRPr>
          </a:p>
          <a:p>
            <a:endParaRPr lang="en-US" altLang="zh-CN" sz="1800" dirty="0">
              <a:effectLst/>
              <a:latin typeface="TimesNewRomanPSMT"/>
            </a:endParaRPr>
          </a:p>
          <a:p>
            <a:r>
              <a:rPr lang="zh-CN" altLang="en-US" dirty="0"/>
              <a:t>用户能够识别包含在水印内容中的版权图案的原因主要依赖于嵌入图案的形状</a:t>
            </a:r>
            <a:r>
              <a:rPr lang="en-US" altLang="zh-CN" dirty="0"/>
              <a:t>(</a:t>
            </a:r>
            <a:r>
              <a:rPr lang="zh-CN" altLang="en-US" dirty="0"/>
              <a:t>轮廓</a:t>
            </a:r>
            <a:r>
              <a:rPr lang="en-US" altLang="zh-CN" dirty="0"/>
              <a:t>)</a:t>
            </a:r>
            <a:r>
              <a:rPr lang="zh-CN" altLang="en-US" dirty="0"/>
              <a:t>被保留并且能够与宿主内容区分开的事实。</a:t>
            </a:r>
            <a:endParaRPr lang="en-US" altLang="zh-CN" dirty="0"/>
          </a:p>
          <a:p>
            <a:endParaRPr lang="en-US" altLang="zh-CN" dirty="0"/>
          </a:p>
          <a:p>
            <a:r>
              <a:rPr lang="zh-CN" altLang="en-US" dirty="0"/>
              <a:t>可见水印方案的鲁棒性主要在于，如果必须去除水印，则不可避免地要耗费大量人力物力。因此，一个有效的攻击方案应该包括尽可能少的用户干预。但是在攻击过程中，仍然需要某种用户干预</a:t>
            </a:r>
            <a:r>
              <a:rPr lang="en-US" altLang="zh-CN" dirty="0"/>
              <a:t>——</a:t>
            </a:r>
            <a:r>
              <a:rPr lang="zh-CN" altLang="en-US" dirty="0"/>
              <a:t>手动选择水印区域。这是因为目前没有自动识别机制能够在没有关于水印模式和嵌入参数的特定领域知识的情况下正确地找出水印嵌入区域。</a:t>
            </a:r>
            <a:endParaRPr lang="en-US" altLang="zh-CN" dirty="0"/>
          </a:p>
          <a:p>
            <a:endParaRPr lang="en-US" altLang="zh-CN" dirty="0"/>
          </a:p>
          <a:p>
            <a:r>
              <a:rPr lang="zh-CN" altLang="en-US" dirty="0"/>
              <a:t>为了设计一种通用的攻击机制，只有水印内容中的信息才是有用的。也就是说，在标记图像中，只有未标记区域中的像素和带水印区域中的剩余信息可以在水印去除期间被利用。其他信息，例如嵌入参数或水印图像的实际强度，被认为是未知的，因为攻击者只能得到嵌入的内容。</a:t>
            </a:r>
            <a:endParaRPr lang="en-US" altLang="zh-CN" dirty="0"/>
          </a:p>
          <a:p>
            <a:endParaRPr lang="en-US" altLang="zh-CN" dirty="0"/>
          </a:p>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4</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7752292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40</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788614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41</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262294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42</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419653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43</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3918442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44</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23133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NewRomanPSMT"/>
              </a:rPr>
              <a:t>由于嵌入的可见水印应该是不引人注目的和保持原始细节的，水印图案不应该包含复杂的纹理或形状结构</a:t>
            </a:r>
            <a:endParaRPr lang="en-US" altLang="zh-CN" sz="1800" dirty="0">
              <a:effectLst/>
              <a:latin typeface="TimesNewRomanPSMT"/>
            </a:endParaRPr>
          </a:p>
          <a:p>
            <a:endParaRPr lang="en-US" altLang="zh-CN" sz="1800" dirty="0">
              <a:effectLst/>
              <a:latin typeface="TimesNewRomanPSMT"/>
            </a:endParaRPr>
          </a:p>
          <a:p>
            <a:r>
              <a:rPr lang="zh-CN" altLang="en-US" sz="1800" dirty="0">
                <a:effectLst/>
                <a:latin typeface="TimesNewRomanPSMT"/>
              </a:rPr>
              <a:t>嵌入内容中图像细节的可感知性依赖于水印区域中包含的边缘信息的保存。</a:t>
            </a:r>
            <a:endParaRPr lang="en-US" altLang="zh-CN" sz="1800" dirty="0">
              <a:effectLst/>
              <a:latin typeface="TimesNewRomanPSMT"/>
            </a:endParaRPr>
          </a:p>
          <a:p>
            <a:endParaRPr lang="en-US" altLang="zh-CN" sz="1800" dirty="0">
              <a:effectLst/>
              <a:latin typeface="TimesNewRomanPSMT"/>
            </a:endParaRPr>
          </a:p>
          <a:p>
            <a:r>
              <a:rPr lang="zh-CN" altLang="en-US" dirty="0"/>
              <a:t>用户能够识别包含在水印内容中的版权图案的原因主要依赖于嵌入图案的形状</a:t>
            </a:r>
            <a:r>
              <a:rPr lang="en-US" altLang="zh-CN" dirty="0"/>
              <a:t>(</a:t>
            </a:r>
            <a:r>
              <a:rPr lang="zh-CN" altLang="en-US" dirty="0"/>
              <a:t>轮廓</a:t>
            </a:r>
            <a:r>
              <a:rPr lang="en-US" altLang="zh-CN" dirty="0"/>
              <a:t>)</a:t>
            </a:r>
            <a:r>
              <a:rPr lang="zh-CN" altLang="en-US" dirty="0"/>
              <a:t>被保留并且能够与宿主内容区分开的事实。</a:t>
            </a:r>
            <a:endParaRPr lang="en-US" altLang="zh-CN" dirty="0"/>
          </a:p>
          <a:p>
            <a:endParaRPr lang="en-US" altLang="zh-CN" dirty="0"/>
          </a:p>
          <a:p>
            <a:r>
              <a:rPr lang="zh-CN" altLang="en-US" dirty="0"/>
              <a:t>可见水印方案的鲁棒性主要在于，如果必须去除水印，则不可避免地要耗费大量人力物力。因此，一个有效的攻击方案应该包括尽可能少的用户干预。但是在攻击过程中，仍然需要某种用户干预</a:t>
            </a:r>
            <a:r>
              <a:rPr lang="en-US" altLang="zh-CN" dirty="0"/>
              <a:t>——</a:t>
            </a:r>
            <a:r>
              <a:rPr lang="zh-CN" altLang="en-US" dirty="0"/>
              <a:t>手动选择水印区域。这是因为目前没有自动识别机制能够在没有关于水印模式和嵌入参数的特定领域知识的情况下正确地找出水印嵌入区域。</a:t>
            </a:r>
            <a:endParaRPr lang="en-US" altLang="zh-CN" dirty="0"/>
          </a:p>
          <a:p>
            <a:endParaRPr lang="en-US" altLang="zh-CN" dirty="0"/>
          </a:p>
          <a:p>
            <a:r>
              <a:rPr lang="zh-CN" altLang="en-US" dirty="0"/>
              <a:t>为了设计一种通用的攻击机制，只有水印内容中的信息才是有用的。也就是说，在标记图像中，只有未标记区域中的像素和带水印区域中的剩余信息可以在水印去除期间被利用。其他信息，例如嵌入参数或水印图像的实际强度，被认为是未知的，因为攻击者只能得到嵌入的内容。</a:t>
            </a:r>
            <a:endParaRPr lang="en-US" altLang="zh-CN" dirty="0"/>
          </a:p>
          <a:p>
            <a:endParaRPr lang="en-US" altLang="zh-CN" dirty="0"/>
          </a:p>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5</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1207528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6</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422743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7</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2606013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8</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568064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p:txBody>
      </p:sp>
      <p:sp>
        <p:nvSpPr>
          <p:cNvPr id="4" name="灯片编号占位符 3"/>
          <p:cNvSpPr>
            <a:spLocks noGrp="1"/>
          </p:cNvSpPr>
          <p:nvPr>
            <p:ph type="sldNum" sz="quarter" idx="10"/>
          </p:nvPr>
        </p:nvSpPr>
        <p:spPr/>
        <p:txBody>
          <a:bodyPr/>
          <a:lstStyle/>
          <a:p>
            <a:fld id="{8B6F0D93-01FA-43CB-9278-F199B5546C32}" type="slidenum">
              <a:rPr lang="zh-CN" altLang="en-US" smtClean="0"/>
              <a:t>9</a:t>
            </a:fld>
            <a:endParaRPr lang="zh-CN" altLang="en-US"/>
          </a:p>
        </p:txBody>
      </p:sp>
      <p:sp>
        <p:nvSpPr>
          <p:cNvPr id="6" name="页脚占位符 5">
            <a:extLst>
              <a:ext uri="{FF2B5EF4-FFF2-40B4-BE49-F238E27FC236}">
                <a16:creationId xmlns:a16="http://schemas.microsoft.com/office/drawing/2014/main" id="{FDC54147-7DCA-A440-9423-C35D62B502AB}"/>
              </a:ext>
            </a:extLst>
          </p:cNvPr>
          <p:cNvSpPr>
            <a:spLocks noGrp="1"/>
          </p:cNvSpPr>
          <p:nvPr>
            <p:ph type="ftr" sz="quarter" idx="4"/>
          </p:nvPr>
        </p:nvSpPr>
        <p:spPr/>
        <p:txBody>
          <a:bodyPr/>
          <a:lstStyle/>
          <a:p>
            <a:r>
              <a:rPr lang="en" altLang="zh-CN"/>
              <a:t>Attention Mechanisms of Video-Oriented Task</a:t>
            </a:r>
            <a:endParaRPr lang="zh-CN" altLang="en-US"/>
          </a:p>
        </p:txBody>
      </p:sp>
    </p:spTree>
    <p:extLst>
      <p:ext uri="{BB962C8B-B14F-4D97-AF65-F5344CB8AC3E}">
        <p14:creationId xmlns:p14="http://schemas.microsoft.com/office/powerpoint/2010/main" val="334242968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eg"/><Relationship Id="rId1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_1">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CC224CC-2C8E-0E48-84EC-62983A33C5D3}"/>
              </a:ext>
            </a:extLst>
          </p:cNvPr>
          <p:cNvSpPr>
            <a:spLocks/>
          </p:cNvSpPr>
          <p:nvPr userDrawn="1"/>
        </p:nvSpPr>
        <p:spPr>
          <a:xfrm>
            <a:off x="3059997" y="-1564"/>
            <a:ext cx="3060000" cy="228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5D6FC47-7CB7-2747-9D68-E020515046B2}"/>
              </a:ext>
            </a:extLst>
          </p:cNvPr>
          <p:cNvSpPr>
            <a:spLocks/>
          </p:cNvSpPr>
          <p:nvPr userDrawn="1"/>
        </p:nvSpPr>
        <p:spPr>
          <a:xfrm>
            <a:off x="3056070" y="2277253"/>
            <a:ext cx="3060000" cy="2286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44EC7555-EBFD-AB48-928F-5632B0ABBD0A}"/>
              </a:ext>
            </a:extLst>
          </p:cNvPr>
          <p:cNvSpPr>
            <a:spLocks/>
          </p:cNvSpPr>
          <p:nvPr userDrawn="1"/>
        </p:nvSpPr>
        <p:spPr>
          <a:xfrm>
            <a:off x="9154495" y="0"/>
            <a:ext cx="3060000" cy="2286000"/>
          </a:xfrm>
          <a:prstGeom prst="rect">
            <a:avLst/>
          </a:prstGeom>
          <a:blipFill dpi="0" rotWithShape="1">
            <a:blip r:embed="rId4"/>
            <a:srcRect/>
            <a:stretch>
              <a:fillRect l="-14705" t="-9842" r="-2941" b="-3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4493912C-0A00-7D45-9BD5-AA744D1EE57E}"/>
              </a:ext>
            </a:extLst>
          </p:cNvPr>
          <p:cNvSpPr>
            <a:spLocks/>
          </p:cNvSpPr>
          <p:nvPr userDrawn="1"/>
        </p:nvSpPr>
        <p:spPr>
          <a:xfrm>
            <a:off x="3059993" y="4568872"/>
            <a:ext cx="3060000" cy="2286000"/>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9BB0A46E-6292-AD48-A973-F12BBECE85AC}"/>
              </a:ext>
            </a:extLst>
          </p:cNvPr>
          <p:cNvSpPr>
            <a:spLocks/>
          </p:cNvSpPr>
          <p:nvPr userDrawn="1"/>
        </p:nvSpPr>
        <p:spPr>
          <a:xfrm>
            <a:off x="6116066" y="4565744"/>
            <a:ext cx="3060000" cy="2286000"/>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6E20F3D9-40D3-2842-90E9-CEE1471CEC30}"/>
              </a:ext>
            </a:extLst>
          </p:cNvPr>
          <p:cNvSpPr/>
          <p:nvPr userDrawn="1"/>
        </p:nvSpPr>
        <p:spPr>
          <a:xfrm>
            <a:off x="9168120" y="4565744"/>
            <a:ext cx="3060000" cy="2286000"/>
          </a:xfrm>
          <a:prstGeom prst="rect">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B267212F-01AE-A448-8B10-368531304C83}"/>
              </a:ext>
            </a:extLst>
          </p:cNvPr>
          <p:cNvSpPr/>
          <p:nvPr userDrawn="1"/>
        </p:nvSpPr>
        <p:spPr>
          <a:xfrm>
            <a:off x="9156243" y="2286555"/>
            <a:ext cx="3060000" cy="228600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C1A44120-9BE0-F84C-B85A-A937A35F9BD4}"/>
              </a:ext>
            </a:extLst>
          </p:cNvPr>
          <p:cNvSpPr>
            <a:spLocks/>
          </p:cNvSpPr>
          <p:nvPr userDrawn="1"/>
        </p:nvSpPr>
        <p:spPr>
          <a:xfrm>
            <a:off x="6108934" y="5064"/>
            <a:ext cx="3060000" cy="2286000"/>
          </a:xfrm>
          <a:prstGeom prst="rect">
            <a:avLst/>
          </a:prstGeom>
          <a:blipFill dpi="0" rotWithShape="1">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E979D0E-E0C0-444D-B10D-17D4ACA47C74}"/>
              </a:ext>
            </a:extLst>
          </p:cNvPr>
          <p:cNvSpPr/>
          <p:nvPr userDrawn="1"/>
        </p:nvSpPr>
        <p:spPr>
          <a:xfrm>
            <a:off x="6102828" y="2285817"/>
            <a:ext cx="3060000" cy="2286000"/>
          </a:xfrm>
          <a:prstGeom prst="rect">
            <a:avLst/>
          </a:prstGeom>
          <a:blipFill dpi="0" rotWithShape="1">
            <a:blip r:embed="rId10"/>
            <a:srcRect/>
            <a:stretch>
              <a:fillRect l="-1177" t="-2756" r="-1177" b="-27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AC9F281E-2786-DA46-9E13-7484F7A49B2C}"/>
              </a:ext>
            </a:extLst>
          </p:cNvPr>
          <p:cNvSpPr/>
          <p:nvPr userDrawn="1"/>
        </p:nvSpPr>
        <p:spPr>
          <a:xfrm>
            <a:off x="-47995" y="-9926"/>
            <a:ext cx="12276115" cy="6868799"/>
          </a:xfrm>
          <a:prstGeom prst="rect">
            <a:avLst/>
          </a:prstGeom>
          <a:gradFill flip="none" rotWithShape="1">
            <a:gsLst>
              <a:gs pos="43000">
                <a:schemeClr val="bg1">
                  <a:alpha val="93881"/>
                </a:schemeClr>
              </a:gs>
              <a:gs pos="0">
                <a:schemeClr val="bg1">
                  <a:alpha val="0"/>
                </a:schemeClr>
              </a:gs>
              <a:gs pos="100000">
                <a:schemeClr val="bg1"/>
              </a:gs>
            </a:gsLst>
            <a:lin ang="13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矩形 44">
            <a:extLst>
              <a:ext uri="{FF2B5EF4-FFF2-40B4-BE49-F238E27FC236}">
                <a16:creationId xmlns:a16="http://schemas.microsoft.com/office/drawing/2014/main" id="{667283D9-DEC4-C14F-8B51-2788C1C319C9}"/>
              </a:ext>
            </a:extLst>
          </p:cNvPr>
          <p:cNvSpPr>
            <a:spLocks noChangeAspect="1"/>
          </p:cNvSpPr>
          <p:nvPr userDrawn="1"/>
        </p:nvSpPr>
        <p:spPr>
          <a:xfrm>
            <a:off x="-1488305" y="2267858"/>
            <a:ext cx="7386357" cy="4638290"/>
          </a:xfrm>
          <a:prstGeom prst="rect">
            <a:avLst/>
          </a:prstGeom>
          <a:blipFill dpi="0" rotWithShape="1">
            <a:blip r:embed="rId11">
              <a:alphaModFix amt="3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75D757CE-3602-E248-8503-5C8044D520A0}"/>
              </a:ext>
            </a:extLst>
          </p:cNvPr>
          <p:cNvGrpSpPr/>
          <p:nvPr userDrawn="1"/>
        </p:nvGrpSpPr>
        <p:grpSpPr>
          <a:xfrm>
            <a:off x="5311071" y="2305721"/>
            <a:ext cx="279667" cy="257275"/>
            <a:chOff x="7236188" y="2930674"/>
            <a:chExt cx="654981" cy="602537"/>
          </a:xfrm>
        </p:grpSpPr>
        <p:sp>
          <p:nvSpPr>
            <p:cNvPr id="20" name="Freeform 138">
              <a:extLst>
                <a:ext uri="{FF2B5EF4-FFF2-40B4-BE49-F238E27FC236}">
                  <a16:creationId xmlns:a16="http://schemas.microsoft.com/office/drawing/2014/main" id="{2EAE0DEE-86FB-FE46-8704-9F1B1A6B1317}"/>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 name="T6" fmla="*/ 0 w 290"/>
                <a:gd name="T7" fmla="*/ 851 h 851"/>
              </a:gdLst>
              <a:ahLst/>
              <a:cxnLst>
                <a:cxn ang="0">
                  <a:pos x="T0" y="T1"/>
                </a:cxn>
                <a:cxn ang="0">
                  <a:pos x="T2" y="T3"/>
                </a:cxn>
                <a:cxn ang="0">
                  <a:pos x="T4" y="T5"/>
                </a:cxn>
                <a:cxn ang="0">
                  <a:pos x="T6" y="T7"/>
                </a:cxn>
              </a:cxnLst>
              <a:rect l="0" t="0" r="r" b="b"/>
              <a:pathLst>
                <a:path w="290" h="851">
                  <a:moveTo>
                    <a:pt x="0" y="851"/>
                  </a:moveTo>
                  <a:lnTo>
                    <a:pt x="0" y="0"/>
                  </a:lnTo>
                  <a:lnTo>
                    <a:pt x="290" y="630"/>
                  </a:lnTo>
                  <a:lnTo>
                    <a:pt x="0" y="85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9">
              <a:extLst>
                <a:ext uri="{FF2B5EF4-FFF2-40B4-BE49-F238E27FC236}">
                  <a16:creationId xmlns:a16="http://schemas.microsoft.com/office/drawing/2014/main" id="{D4DDB350-3999-0847-A97E-BB681FDBA9FC}"/>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Lst>
              <a:ahLst/>
              <a:cxnLst>
                <a:cxn ang="0">
                  <a:pos x="T0" y="T1"/>
                </a:cxn>
                <a:cxn ang="0">
                  <a:pos x="T2" y="T3"/>
                </a:cxn>
                <a:cxn ang="0">
                  <a:pos x="T4" y="T5"/>
                </a:cxn>
              </a:cxnLst>
              <a:rect l="0" t="0" r="r" b="b"/>
              <a:pathLst>
                <a:path w="290" h="851">
                  <a:moveTo>
                    <a:pt x="0" y="851"/>
                  </a:moveTo>
                  <a:lnTo>
                    <a:pt x="0" y="0"/>
                  </a:lnTo>
                  <a:lnTo>
                    <a:pt x="290" y="63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40">
              <a:extLst>
                <a:ext uri="{FF2B5EF4-FFF2-40B4-BE49-F238E27FC236}">
                  <a16:creationId xmlns:a16="http://schemas.microsoft.com/office/drawing/2014/main" id="{E84DF961-6513-664F-BB48-C4E3E8B0BC27}"/>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 name="T8" fmla="*/ 0 w 366"/>
                <a:gd name="T9" fmla="*/ 0 h 1634"/>
              </a:gdLst>
              <a:ahLst/>
              <a:cxnLst>
                <a:cxn ang="0">
                  <a:pos x="T0" y="T1"/>
                </a:cxn>
                <a:cxn ang="0">
                  <a:pos x="T2" y="T3"/>
                </a:cxn>
                <a:cxn ang="0">
                  <a:pos x="T4" y="T5"/>
                </a:cxn>
                <a:cxn ang="0">
                  <a:pos x="T6" y="T7"/>
                </a:cxn>
                <a:cxn ang="0">
                  <a:pos x="T8" y="T9"/>
                </a:cxn>
              </a:cxnLst>
              <a:rect l="0" t="0" r="r" b="b"/>
              <a:pathLst>
                <a:path w="366" h="1634">
                  <a:moveTo>
                    <a:pt x="0" y="0"/>
                  </a:moveTo>
                  <a:lnTo>
                    <a:pt x="366" y="783"/>
                  </a:lnTo>
                  <a:lnTo>
                    <a:pt x="366" y="783"/>
                  </a:lnTo>
                  <a:lnTo>
                    <a:pt x="366" y="163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1">
              <a:extLst>
                <a:ext uri="{FF2B5EF4-FFF2-40B4-BE49-F238E27FC236}">
                  <a16:creationId xmlns:a16="http://schemas.microsoft.com/office/drawing/2014/main" id="{A2DCEF57-DC38-DE4E-9C1E-23E0C70F7A85}"/>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Lst>
              <a:ahLst/>
              <a:cxnLst>
                <a:cxn ang="0">
                  <a:pos x="T0" y="T1"/>
                </a:cxn>
                <a:cxn ang="0">
                  <a:pos x="T2" y="T3"/>
                </a:cxn>
                <a:cxn ang="0">
                  <a:pos x="T4" y="T5"/>
                </a:cxn>
                <a:cxn ang="0">
                  <a:pos x="T6" y="T7"/>
                </a:cxn>
              </a:cxnLst>
              <a:rect l="0" t="0" r="r" b="b"/>
              <a:pathLst>
                <a:path w="366" h="1634">
                  <a:moveTo>
                    <a:pt x="0" y="0"/>
                  </a:moveTo>
                  <a:lnTo>
                    <a:pt x="366" y="783"/>
                  </a:lnTo>
                  <a:lnTo>
                    <a:pt x="366" y="783"/>
                  </a:lnTo>
                  <a:lnTo>
                    <a:pt x="366" y="1634"/>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2">
              <a:extLst>
                <a:ext uri="{FF2B5EF4-FFF2-40B4-BE49-F238E27FC236}">
                  <a16:creationId xmlns:a16="http://schemas.microsoft.com/office/drawing/2014/main" id="{B47CC206-0960-3F4F-A95D-17AC32F06C38}"/>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 name="T6" fmla="*/ 366 w 366"/>
                <a:gd name="T7" fmla="*/ 1634 h 1637"/>
              </a:gdLst>
              <a:ahLst/>
              <a:cxnLst>
                <a:cxn ang="0">
                  <a:pos x="T0" y="T1"/>
                </a:cxn>
                <a:cxn ang="0">
                  <a:pos x="T2" y="T3"/>
                </a:cxn>
                <a:cxn ang="0">
                  <a:pos x="T4" y="T5"/>
                </a:cxn>
                <a:cxn ang="0">
                  <a:pos x="T6" y="T7"/>
                </a:cxn>
              </a:cxnLst>
              <a:rect l="0" t="0" r="r" b="b"/>
              <a:pathLst>
                <a:path w="366" h="1637">
                  <a:moveTo>
                    <a:pt x="366" y="1634"/>
                  </a:moveTo>
                  <a:lnTo>
                    <a:pt x="0" y="1637"/>
                  </a:lnTo>
                  <a:lnTo>
                    <a:pt x="0" y="0"/>
                  </a:lnTo>
                  <a:lnTo>
                    <a:pt x="366" y="163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3">
              <a:extLst>
                <a:ext uri="{FF2B5EF4-FFF2-40B4-BE49-F238E27FC236}">
                  <a16:creationId xmlns:a16="http://schemas.microsoft.com/office/drawing/2014/main" id="{F2484F88-400F-B64B-9AD3-BEDD8BC94C5E}"/>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Lst>
              <a:ahLst/>
              <a:cxnLst>
                <a:cxn ang="0">
                  <a:pos x="T0" y="T1"/>
                </a:cxn>
                <a:cxn ang="0">
                  <a:pos x="T2" y="T3"/>
                </a:cxn>
                <a:cxn ang="0">
                  <a:pos x="T4" y="T5"/>
                </a:cxn>
              </a:cxnLst>
              <a:rect l="0" t="0" r="r" b="b"/>
              <a:pathLst>
                <a:path w="366" h="1637">
                  <a:moveTo>
                    <a:pt x="366" y="1634"/>
                  </a:moveTo>
                  <a:lnTo>
                    <a:pt x="0" y="1637"/>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48">
              <a:extLst>
                <a:ext uri="{FF2B5EF4-FFF2-40B4-BE49-F238E27FC236}">
                  <a16:creationId xmlns:a16="http://schemas.microsoft.com/office/drawing/2014/main" id="{A6E57B9F-6AA1-DF4D-944C-6B264DBDEC48}"/>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 name="T8" fmla="*/ 16 w 16"/>
                <a:gd name="T9" fmla="*/ 32 h 1669"/>
              </a:gdLst>
              <a:ahLst/>
              <a:cxnLst>
                <a:cxn ang="0">
                  <a:pos x="T0" y="T1"/>
                </a:cxn>
                <a:cxn ang="0">
                  <a:pos x="T2" y="T3"/>
                </a:cxn>
                <a:cxn ang="0">
                  <a:pos x="T4" y="T5"/>
                </a:cxn>
                <a:cxn ang="0">
                  <a:pos x="T6" y="T7"/>
                </a:cxn>
                <a:cxn ang="0">
                  <a:pos x="T8" y="T9"/>
                </a:cxn>
              </a:cxnLst>
              <a:rect l="0" t="0" r="r" b="b"/>
              <a:pathLst>
                <a:path w="16" h="1669">
                  <a:moveTo>
                    <a:pt x="16" y="32"/>
                  </a:moveTo>
                  <a:lnTo>
                    <a:pt x="16" y="1669"/>
                  </a:lnTo>
                  <a:lnTo>
                    <a:pt x="0" y="1669"/>
                  </a:lnTo>
                  <a:lnTo>
                    <a:pt x="0" y="0"/>
                  </a:lnTo>
                  <a:lnTo>
                    <a:pt x="16" y="3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9">
              <a:extLst>
                <a:ext uri="{FF2B5EF4-FFF2-40B4-BE49-F238E27FC236}">
                  <a16:creationId xmlns:a16="http://schemas.microsoft.com/office/drawing/2014/main" id="{770EA447-AE75-024B-AAA8-B23957AACF0B}"/>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Lst>
              <a:ahLst/>
              <a:cxnLst>
                <a:cxn ang="0">
                  <a:pos x="T0" y="T1"/>
                </a:cxn>
                <a:cxn ang="0">
                  <a:pos x="T2" y="T3"/>
                </a:cxn>
                <a:cxn ang="0">
                  <a:pos x="T4" y="T5"/>
                </a:cxn>
                <a:cxn ang="0">
                  <a:pos x="T6" y="T7"/>
                </a:cxn>
              </a:cxnLst>
              <a:rect l="0" t="0" r="r" b="b"/>
              <a:pathLst>
                <a:path w="16" h="1669">
                  <a:moveTo>
                    <a:pt x="16" y="32"/>
                  </a:moveTo>
                  <a:lnTo>
                    <a:pt x="16" y="1669"/>
                  </a:lnTo>
                  <a:lnTo>
                    <a:pt x="0" y="1669"/>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53">
              <a:extLst>
                <a:ext uri="{FF2B5EF4-FFF2-40B4-BE49-F238E27FC236}">
                  <a16:creationId xmlns:a16="http://schemas.microsoft.com/office/drawing/2014/main" id="{517399EF-6313-2445-B99F-EE4233D0A8F3}"/>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 name="T10" fmla="*/ 243 w 243"/>
                <a:gd name="T11" fmla="*/ 131 h 1800"/>
              </a:gdLst>
              <a:ahLst/>
              <a:cxnLst>
                <a:cxn ang="0">
                  <a:pos x="T0" y="T1"/>
                </a:cxn>
                <a:cxn ang="0">
                  <a:pos x="T2" y="T3"/>
                </a:cxn>
                <a:cxn ang="0">
                  <a:pos x="T4" y="T5"/>
                </a:cxn>
                <a:cxn ang="0">
                  <a:pos x="T6" y="T7"/>
                </a:cxn>
                <a:cxn ang="0">
                  <a:pos x="T8" y="T9"/>
                </a:cxn>
                <a:cxn ang="0">
                  <a:pos x="T10" y="T11"/>
                </a:cxn>
              </a:cxnLst>
              <a:rect l="0" t="0" r="r" b="b"/>
              <a:pathLst>
                <a:path w="243" h="1800">
                  <a:moveTo>
                    <a:pt x="243" y="131"/>
                  </a:moveTo>
                  <a:lnTo>
                    <a:pt x="243" y="1800"/>
                  </a:lnTo>
                  <a:lnTo>
                    <a:pt x="214" y="1800"/>
                  </a:lnTo>
                  <a:lnTo>
                    <a:pt x="0" y="1285"/>
                  </a:lnTo>
                  <a:lnTo>
                    <a:pt x="0" y="0"/>
                  </a:lnTo>
                  <a:lnTo>
                    <a:pt x="243" y="13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54">
              <a:extLst>
                <a:ext uri="{FF2B5EF4-FFF2-40B4-BE49-F238E27FC236}">
                  <a16:creationId xmlns:a16="http://schemas.microsoft.com/office/drawing/2014/main" id="{77AF1D1C-3CB1-3247-8A88-E773F8789DC8}"/>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Lst>
              <a:ahLst/>
              <a:cxnLst>
                <a:cxn ang="0">
                  <a:pos x="T0" y="T1"/>
                </a:cxn>
                <a:cxn ang="0">
                  <a:pos x="T2" y="T3"/>
                </a:cxn>
                <a:cxn ang="0">
                  <a:pos x="T4" y="T5"/>
                </a:cxn>
                <a:cxn ang="0">
                  <a:pos x="T6" y="T7"/>
                </a:cxn>
                <a:cxn ang="0">
                  <a:pos x="T8" y="T9"/>
                </a:cxn>
              </a:cxnLst>
              <a:rect l="0" t="0" r="r" b="b"/>
              <a:pathLst>
                <a:path w="243" h="1800">
                  <a:moveTo>
                    <a:pt x="243" y="131"/>
                  </a:moveTo>
                  <a:lnTo>
                    <a:pt x="243" y="1800"/>
                  </a:lnTo>
                  <a:lnTo>
                    <a:pt x="214" y="1800"/>
                  </a:lnTo>
                  <a:lnTo>
                    <a:pt x="0" y="1285"/>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59">
              <a:extLst>
                <a:ext uri="{FF2B5EF4-FFF2-40B4-BE49-F238E27FC236}">
                  <a16:creationId xmlns:a16="http://schemas.microsoft.com/office/drawing/2014/main" id="{121C8E58-7C8F-AA4B-A31A-C7EBA42932DE}"/>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 name="T8" fmla="*/ 208 w 208"/>
                <a:gd name="T9" fmla="*/ 0 h 1285"/>
              </a:gdLst>
              <a:ahLst/>
              <a:cxnLst>
                <a:cxn ang="0">
                  <a:pos x="T0" y="T1"/>
                </a:cxn>
                <a:cxn ang="0">
                  <a:pos x="T2" y="T3"/>
                </a:cxn>
                <a:cxn ang="0">
                  <a:pos x="T4" y="T5"/>
                </a:cxn>
                <a:cxn ang="0">
                  <a:pos x="T6" y="T7"/>
                </a:cxn>
                <a:cxn ang="0">
                  <a:pos x="T8" y="T9"/>
                </a:cxn>
              </a:cxnLst>
              <a:rect l="0" t="0" r="r" b="b"/>
              <a:pathLst>
                <a:path w="208" h="1285">
                  <a:moveTo>
                    <a:pt x="208" y="0"/>
                  </a:moveTo>
                  <a:lnTo>
                    <a:pt x="208" y="1285"/>
                  </a:lnTo>
                  <a:lnTo>
                    <a:pt x="0" y="780"/>
                  </a:lnTo>
                  <a:lnTo>
                    <a:pt x="3" y="86"/>
                  </a:lnTo>
                  <a:lnTo>
                    <a:pt x="2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60">
              <a:extLst>
                <a:ext uri="{FF2B5EF4-FFF2-40B4-BE49-F238E27FC236}">
                  <a16:creationId xmlns:a16="http://schemas.microsoft.com/office/drawing/2014/main" id="{E47369B1-AC66-454E-A694-248A9A219189}"/>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Lst>
              <a:ahLst/>
              <a:cxnLst>
                <a:cxn ang="0">
                  <a:pos x="T0" y="T1"/>
                </a:cxn>
                <a:cxn ang="0">
                  <a:pos x="T2" y="T3"/>
                </a:cxn>
                <a:cxn ang="0">
                  <a:pos x="T4" y="T5"/>
                </a:cxn>
                <a:cxn ang="0">
                  <a:pos x="T6" y="T7"/>
                </a:cxn>
              </a:cxnLst>
              <a:rect l="0" t="0" r="r" b="b"/>
              <a:pathLst>
                <a:path w="208" h="1285">
                  <a:moveTo>
                    <a:pt x="208" y="0"/>
                  </a:moveTo>
                  <a:lnTo>
                    <a:pt x="208" y="1285"/>
                  </a:lnTo>
                  <a:lnTo>
                    <a:pt x="0" y="780"/>
                  </a:lnTo>
                  <a:lnTo>
                    <a:pt x="3" y="86"/>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Rectangle 179">
              <a:extLst>
                <a:ext uri="{FF2B5EF4-FFF2-40B4-BE49-F238E27FC236}">
                  <a16:creationId xmlns:a16="http://schemas.microsoft.com/office/drawing/2014/main" id="{A257ABC2-4828-674D-88F8-CFB1BB97957E}"/>
                </a:ext>
              </a:extLst>
            </p:cNvPr>
            <p:cNvSpPr>
              <a:spLocks noChangeArrowheads="1"/>
            </p:cNvSpPr>
            <p:nvPr/>
          </p:nvSpPr>
          <p:spPr bwMode="auto">
            <a:xfrm>
              <a:off x="7432999" y="2933844"/>
              <a:ext cx="108347"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180">
              <a:extLst>
                <a:ext uri="{FF2B5EF4-FFF2-40B4-BE49-F238E27FC236}">
                  <a16:creationId xmlns:a16="http://schemas.microsoft.com/office/drawing/2014/main" id="{621EB7E4-E14B-AB4B-9816-68C7ED3C581B}"/>
                </a:ext>
              </a:extLst>
            </p:cNvPr>
            <p:cNvSpPr/>
            <p:nvPr/>
          </p:nvSpPr>
          <p:spPr bwMode="auto">
            <a:xfrm>
              <a:off x="7432999" y="2933844"/>
              <a:ext cx="108347" cy="597061"/>
            </a:xfrm>
            <a:custGeom>
              <a:avLst/>
              <a:gdLst>
                <a:gd name="T0" fmla="*/ 376 w 376"/>
                <a:gd name="T1" fmla="*/ 0 h 2072"/>
                <a:gd name="T2" fmla="*/ 376 w 376"/>
                <a:gd name="T3" fmla="*/ 2072 h 2072"/>
                <a:gd name="T4" fmla="*/ 0 w 376"/>
                <a:gd name="T5" fmla="*/ 2072 h 2072"/>
                <a:gd name="T6" fmla="*/ 0 w 376"/>
                <a:gd name="T7" fmla="*/ 0 h 2072"/>
              </a:gdLst>
              <a:ahLst/>
              <a:cxnLst>
                <a:cxn ang="0">
                  <a:pos x="T0" y="T1"/>
                </a:cxn>
                <a:cxn ang="0">
                  <a:pos x="T2" y="T3"/>
                </a:cxn>
                <a:cxn ang="0">
                  <a:pos x="T4" y="T5"/>
                </a:cxn>
                <a:cxn ang="0">
                  <a:pos x="T6" y="T7"/>
                </a:cxn>
              </a:cxnLst>
              <a:rect l="0" t="0" r="r" b="b"/>
              <a:pathLst>
                <a:path w="376" h="2072">
                  <a:moveTo>
                    <a:pt x="376" y="0"/>
                  </a:moveTo>
                  <a:lnTo>
                    <a:pt x="376"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Rectangle 181">
              <a:extLst>
                <a:ext uri="{FF2B5EF4-FFF2-40B4-BE49-F238E27FC236}">
                  <a16:creationId xmlns:a16="http://schemas.microsoft.com/office/drawing/2014/main" id="{71D733C1-5C86-074D-A816-411465E06C87}"/>
                </a:ext>
              </a:extLst>
            </p:cNvPr>
            <p:cNvSpPr>
              <a:spLocks noChangeArrowheads="1"/>
            </p:cNvSpPr>
            <p:nvPr/>
          </p:nvSpPr>
          <p:spPr bwMode="auto">
            <a:xfrm>
              <a:off x="7432999" y="2933844"/>
              <a:ext cx="288"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Freeform 182">
              <a:extLst>
                <a:ext uri="{FF2B5EF4-FFF2-40B4-BE49-F238E27FC236}">
                  <a16:creationId xmlns:a16="http://schemas.microsoft.com/office/drawing/2014/main" id="{0F67C0BF-E6A7-6B47-9D07-994CD0CB0983}"/>
                </a:ext>
              </a:extLst>
            </p:cNvPr>
            <p:cNvSpPr/>
            <p:nvPr/>
          </p:nvSpPr>
          <p:spPr bwMode="auto">
            <a:xfrm>
              <a:off x="7432999" y="2933844"/>
              <a:ext cx="0" cy="597061"/>
            </a:xfrm>
            <a:custGeom>
              <a:avLst/>
              <a:gdLst>
                <a:gd name="T0" fmla="*/ 0 h 2072"/>
                <a:gd name="T1" fmla="*/ 2072 h 2072"/>
                <a:gd name="T2" fmla="*/ 2072 h 2072"/>
                <a:gd name="T3" fmla="*/ 0 h 2072"/>
              </a:gdLst>
              <a:ahLst/>
              <a:cxnLst>
                <a:cxn ang="0">
                  <a:pos x="0" y="T0"/>
                </a:cxn>
                <a:cxn ang="0">
                  <a:pos x="0" y="T1"/>
                </a:cxn>
                <a:cxn ang="0">
                  <a:pos x="0" y="T2"/>
                </a:cxn>
                <a:cxn ang="0">
                  <a:pos x="0" y="T3"/>
                </a:cxn>
              </a:cxnLst>
              <a:rect l="0" t="0" r="r" b="b"/>
              <a:pathLst>
                <a:path h="2072">
                  <a:moveTo>
                    <a:pt x="0" y="0"/>
                  </a:moveTo>
                  <a:lnTo>
                    <a:pt x="0"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Rectangle 194">
              <a:extLst>
                <a:ext uri="{FF2B5EF4-FFF2-40B4-BE49-F238E27FC236}">
                  <a16:creationId xmlns:a16="http://schemas.microsoft.com/office/drawing/2014/main" id="{76E34FA4-B03F-1547-B03F-0026DECE227C}"/>
                </a:ext>
              </a:extLst>
            </p:cNvPr>
            <p:cNvSpPr>
              <a:spLocks noChangeArrowheads="1"/>
            </p:cNvSpPr>
            <p:nvPr/>
          </p:nvSpPr>
          <p:spPr bwMode="auto">
            <a:xfrm>
              <a:off x="7309956" y="2930674"/>
              <a:ext cx="83854"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Freeform 195">
              <a:extLst>
                <a:ext uri="{FF2B5EF4-FFF2-40B4-BE49-F238E27FC236}">
                  <a16:creationId xmlns:a16="http://schemas.microsoft.com/office/drawing/2014/main" id="{01EF7A81-A0D8-D14A-9C8B-8ECC67A70C8E}"/>
                </a:ext>
              </a:extLst>
            </p:cNvPr>
            <p:cNvSpPr/>
            <p:nvPr/>
          </p:nvSpPr>
          <p:spPr bwMode="auto">
            <a:xfrm>
              <a:off x="7309956" y="2930674"/>
              <a:ext cx="83854" cy="600231"/>
            </a:xfrm>
            <a:custGeom>
              <a:avLst/>
              <a:gdLst>
                <a:gd name="T0" fmla="*/ 291 w 291"/>
                <a:gd name="T1" fmla="*/ 0 h 2083"/>
                <a:gd name="T2" fmla="*/ 291 w 291"/>
                <a:gd name="T3" fmla="*/ 2083 h 2083"/>
                <a:gd name="T4" fmla="*/ 0 w 291"/>
                <a:gd name="T5" fmla="*/ 2083 h 2083"/>
                <a:gd name="T6" fmla="*/ 0 w 291"/>
                <a:gd name="T7" fmla="*/ 0 h 2083"/>
              </a:gdLst>
              <a:ahLst/>
              <a:cxnLst>
                <a:cxn ang="0">
                  <a:pos x="T0" y="T1"/>
                </a:cxn>
                <a:cxn ang="0">
                  <a:pos x="T2" y="T3"/>
                </a:cxn>
                <a:cxn ang="0">
                  <a:pos x="T4" y="T5"/>
                </a:cxn>
                <a:cxn ang="0">
                  <a:pos x="T6" y="T7"/>
                </a:cxn>
              </a:cxnLst>
              <a:rect l="0" t="0" r="r" b="b"/>
              <a:pathLst>
                <a:path w="291" h="2083">
                  <a:moveTo>
                    <a:pt x="291" y="0"/>
                  </a:moveTo>
                  <a:lnTo>
                    <a:pt x="291"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196">
              <a:extLst>
                <a:ext uri="{FF2B5EF4-FFF2-40B4-BE49-F238E27FC236}">
                  <a16:creationId xmlns:a16="http://schemas.microsoft.com/office/drawing/2014/main" id="{5BC51EF8-B26E-D949-B5B9-AE0DD9469E8D}"/>
                </a:ext>
              </a:extLst>
            </p:cNvPr>
            <p:cNvSpPr>
              <a:spLocks noChangeArrowheads="1"/>
            </p:cNvSpPr>
            <p:nvPr/>
          </p:nvSpPr>
          <p:spPr bwMode="auto">
            <a:xfrm>
              <a:off x="7236188" y="2930674"/>
              <a:ext cx="73768"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Freeform 197">
              <a:extLst>
                <a:ext uri="{FF2B5EF4-FFF2-40B4-BE49-F238E27FC236}">
                  <a16:creationId xmlns:a16="http://schemas.microsoft.com/office/drawing/2014/main" id="{1C22A43E-8D02-9240-B3B2-522B9F8F26F9}"/>
                </a:ext>
              </a:extLst>
            </p:cNvPr>
            <p:cNvSpPr/>
            <p:nvPr/>
          </p:nvSpPr>
          <p:spPr bwMode="auto">
            <a:xfrm>
              <a:off x="7236188" y="2930674"/>
              <a:ext cx="73768" cy="600231"/>
            </a:xfrm>
            <a:custGeom>
              <a:avLst/>
              <a:gdLst>
                <a:gd name="T0" fmla="*/ 256 w 256"/>
                <a:gd name="T1" fmla="*/ 0 h 2083"/>
                <a:gd name="T2" fmla="*/ 256 w 256"/>
                <a:gd name="T3" fmla="*/ 2083 h 2083"/>
                <a:gd name="T4" fmla="*/ 0 w 256"/>
                <a:gd name="T5" fmla="*/ 2083 h 2083"/>
                <a:gd name="T6" fmla="*/ 0 w 256"/>
                <a:gd name="T7" fmla="*/ 0 h 2083"/>
              </a:gdLst>
              <a:ahLst/>
              <a:cxnLst>
                <a:cxn ang="0">
                  <a:pos x="T0" y="T1"/>
                </a:cxn>
                <a:cxn ang="0">
                  <a:pos x="T2" y="T3"/>
                </a:cxn>
                <a:cxn ang="0">
                  <a:pos x="T4" y="T5"/>
                </a:cxn>
                <a:cxn ang="0">
                  <a:pos x="T6" y="T7"/>
                </a:cxn>
              </a:cxnLst>
              <a:rect l="0" t="0" r="r" b="b"/>
              <a:pathLst>
                <a:path w="256" h="2083">
                  <a:moveTo>
                    <a:pt x="256" y="0"/>
                  </a:moveTo>
                  <a:lnTo>
                    <a:pt x="256"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0" name="Freeform 252">
            <a:extLst>
              <a:ext uri="{FF2B5EF4-FFF2-40B4-BE49-F238E27FC236}">
                <a16:creationId xmlns:a16="http://schemas.microsoft.com/office/drawing/2014/main" id="{A132ECED-AACD-7146-B319-803D18C0CA51}"/>
              </a:ext>
            </a:extLst>
          </p:cNvPr>
          <p:cNvSpPr/>
          <p:nvPr userDrawn="1"/>
        </p:nvSpPr>
        <p:spPr bwMode="auto">
          <a:xfrm rot="12117341">
            <a:off x="1019915" y="2266993"/>
            <a:ext cx="192436" cy="370536"/>
          </a:xfrm>
          <a:custGeom>
            <a:avLst/>
            <a:gdLst>
              <a:gd name="T0" fmla="*/ 244 w 244"/>
              <a:gd name="T1" fmla="*/ 262 h 569"/>
              <a:gd name="T2" fmla="*/ 182 w 244"/>
              <a:gd name="T3" fmla="*/ 459 h 569"/>
              <a:gd name="T4" fmla="*/ 244 w 244"/>
              <a:gd name="T5" fmla="*/ 487 h 569"/>
              <a:gd name="T6" fmla="*/ 244 w 244"/>
              <a:gd name="T7" fmla="*/ 560 h 569"/>
              <a:gd name="T8" fmla="*/ 60 w 244"/>
              <a:gd name="T9" fmla="*/ 537 h 569"/>
              <a:gd name="T10" fmla="*/ 0 w 244"/>
              <a:gd name="T11" fmla="*/ 509 h 569"/>
              <a:gd name="T12" fmla="*/ 0 w 244"/>
              <a:gd name="T13" fmla="*/ 453 h 569"/>
              <a:gd name="T14" fmla="*/ 26 w 244"/>
              <a:gd name="T15" fmla="*/ 397 h 569"/>
              <a:gd name="T16" fmla="*/ 108 w 244"/>
              <a:gd name="T17" fmla="*/ 429 h 569"/>
              <a:gd name="T18" fmla="*/ 244 w 244"/>
              <a:gd name="T19" fmla="*/ 0 h 569"/>
              <a:gd name="T20" fmla="*/ 244 w 244"/>
              <a:gd name="T21" fmla="*/ 0 h 569"/>
              <a:gd name="T22" fmla="*/ 244 w 244"/>
              <a:gd name="T23" fmla="*/ 262 h 569"/>
              <a:gd name="connsiteX0" fmla="*/ 10000 w 11699"/>
              <a:gd name="connsiteY0" fmla="*/ 4605 h 9901"/>
              <a:gd name="connsiteX1" fmla="*/ 7459 w 11699"/>
              <a:gd name="connsiteY1" fmla="*/ 8067 h 9901"/>
              <a:gd name="connsiteX2" fmla="*/ 10000 w 11699"/>
              <a:gd name="connsiteY2" fmla="*/ 8559 h 9901"/>
              <a:gd name="connsiteX3" fmla="*/ 10000 w 11699"/>
              <a:gd name="connsiteY3" fmla="*/ 9842 h 9901"/>
              <a:gd name="connsiteX4" fmla="*/ 2459 w 11699"/>
              <a:gd name="connsiteY4" fmla="*/ 9438 h 9901"/>
              <a:gd name="connsiteX5" fmla="*/ 0 w 11699"/>
              <a:gd name="connsiteY5" fmla="*/ 8946 h 9901"/>
              <a:gd name="connsiteX6" fmla="*/ 0 w 11699"/>
              <a:gd name="connsiteY6" fmla="*/ 7961 h 9901"/>
              <a:gd name="connsiteX7" fmla="*/ 1066 w 11699"/>
              <a:gd name="connsiteY7" fmla="*/ 6977 h 9901"/>
              <a:gd name="connsiteX8" fmla="*/ 4426 w 11699"/>
              <a:gd name="connsiteY8" fmla="*/ 7540 h 9901"/>
              <a:gd name="connsiteX9" fmla="*/ 10000 w 11699"/>
              <a:gd name="connsiteY9" fmla="*/ 0 h 9901"/>
              <a:gd name="connsiteX10" fmla="*/ 10000 w 11699"/>
              <a:gd name="connsiteY10" fmla="*/ 0 h 9901"/>
              <a:gd name="connsiteX11" fmla="*/ 11699 w 11699"/>
              <a:gd name="connsiteY11" fmla="*/ 2340 h 9901"/>
              <a:gd name="connsiteX0-1" fmla="*/ 8548 w 10000"/>
              <a:gd name="connsiteY0-2" fmla="*/ 4651 h 10000"/>
              <a:gd name="connsiteX1-3" fmla="*/ 6376 w 10000"/>
              <a:gd name="connsiteY1-4" fmla="*/ 8148 h 10000"/>
              <a:gd name="connsiteX2-5" fmla="*/ 8548 w 10000"/>
              <a:gd name="connsiteY2-6" fmla="*/ 8645 h 10000"/>
              <a:gd name="connsiteX3-7" fmla="*/ 8548 w 10000"/>
              <a:gd name="connsiteY3-8" fmla="*/ 9940 h 10000"/>
              <a:gd name="connsiteX4-9" fmla="*/ 2102 w 10000"/>
              <a:gd name="connsiteY4-10" fmla="*/ 9532 h 10000"/>
              <a:gd name="connsiteX5-11" fmla="*/ 0 w 10000"/>
              <a:gd name="connsiteY5-12" fmla="*/ 9035 h 10000"/>
              <a:gd name="connsiteX6-13" fmla="*/ 0 w 10000"/>
              <a:gd name="connsiteY6-14" fmla="*/ 8041 h 10000"/>
              <a:gd name="connsiteX7-15" fmla="*/ 911 w 10000"/>
              <a:gd name="connsiteY7-16" fmla="*/ 7047 h 10000"/>
              <a:gd name="connsiteX8-17" fmla="*/ 3783 w 10000"/>
              <a:gd name="connsiteY8-18" fmla="*/ 7615 h 10000"/>
              <a:gd name="connsiteX9-19" fmla="*/ 8548 w 10000"/>
              <a:gd name="connsiteY9-20" fmla="*/ 0 h 10000"/>
              <a:gd name="connsiteX10-21" fmla="*/ 8548 w 10000"/>
              <a:gd name="connsiteY10-22" fmla="*/ 0 h 10000"/>
              <a:gd name="connsiteX11-23" fmla="*/ 10000 w 10000"/>
              <a:gd name="connsiteY11-24" fmla="*/ 2363 h 10000"/>
              <a:gd name="connsiteX0-25" fmla="*/ 8548 w 10000"/>
              <a:gd name="connsiteY0-26" fmla="*/ 4651 h 10000"/>
              <a:gd name="connsiteX1-27" fmla="*/ 6376 w 10000"/>
              <a:gd name="connsiteY1-28" fmla="*/ 8148 h 10000"/>
              <a:gd name="connsiteX2-29" fmla="*/ 8548 w 10000"/>
              <a:gd name="connsiteY2-30" fmla="*/ 8645 h 10000"/>
              <a:gd name="connsiteX3-31" fmla="*/ 8548 w 10000"/>
              <a:gd name="connsiteY3-32" fmla="*/ 9940 h 10000"/>
              <a:gd name="connsiteX4-33" fmla="*/ 2102 w 10000"/>
              <a:gd name="connsiteY4-34" fmla="*/ 9532 h 10000"/>
              <a:gd name="connsiteX5-35" fmla="*/ 0 w 10000"/>
              <a:gd name="connsiteY5-36" fmla="*/ 9035 h 10000"/>
              <a:gd name="connsiteX6-37" fmla="*/ 0 w 10000"/>
              <a:gd name="connsiteY6-38" fmla="*/ 8041 h 10000"/>
              <a:gd name="connsiteX7-39" fmla="*/ 911 w 10000"/>
              <a:gd name="connsiteY7-40" fmla="*/ 7047 h 10000"/>
              <a:gd name="connsiteX8-41" fmla="*/ 3783 w 10000"/>
              <a:gd name="connsiteY8-42" fmla="*/ 7615 h 10000"/>
              <a:gd name="connsiteX9-43" fmla="*/ 8548 w 10000"/>
              <a:gd name="connsiteY9-44" fmla="*/ 0 h 10000"/>
              <a:gd name="connsiteX10-45" fmla="*/ 8548 w 10000"/>
              <a:gd name="connsiteY10-46" fmla="*/ 0 h 10000"/>
              <a:gd name="connsiteX11-47" fmla="*/ 10000 w 10000"/>
              <a:gd name="connsiteY11-48" fmla="*/ 2363 h 10000"/>
              <a:gd name="connsiteX0-49" fmla="*/ 8548 w 10240"/>
              <a:gd name="connsiteY0-50" fmla="*/ 4651 h 10000"/>
              <a:gd name="connsiteX1-51" fmla="*/ 6376 w 10240"/>
              <a:gd name="connsiteY1-52" fmla="*/ 8148 h 10000"/>
              <a:gd name="connsiteX2-53" fmla="*/ 8548 w 10240"/>
              <a:gd name="connsiteY2-54" fmla="*/ 8645 h 10000"/>
              <a:gd name="connsiteX3-55" fmla="*/ 8548 w 10240"/>
              <a:gd name="connsiteY3-56" fmla="*/ 9940 h 10000"/>
              <a:gd name="connsiteX4-57" fmla="*/ 2102 w 10240"/>
              <a:gd name="connsiteY4-58" fmla="*/ 9532 h 10000"/>
              <a:gd name="connsiteX5-59" fmla="*/ 0 w 10240"/>
              <a:gd name="connsiteY5-60" fmla="*/ 9035 h 10000"/>
              <a:gd name="connsiteX6-61" fmla="*/ 0 w 10240"/>
              <a:gd name="connsiteY6-62" fmla="*/ 8041 h 10000"/>
              <a:gd name="connsiteX7-63" fmla="*/ 911 w 10240"/>
              <a:gd name="connsiteY7-64" fmla="*/ 7047 h 10000"/>
              <a:gd name="connsiteX8-65" fmla="*/ 3783 w 10240"/>
              <a:gd name="connsiteY8-66" fmla="*/ 7615 h 10000"/>
              <a:gd name="connsiteX9-67" fmla="*/ 8548 w 10240"/>
              <a:gd name="connsiteY9-68" fmla="*/ 0 h 10000"/>
              <a:gd name="connsiteX10-69" fmla="*/ 8548 w 10240"/>
              <a:gd name="connsiteY10-70" fmla="*/ 0 h 10000"/>
              <a:gd name="connsiteX11-71" fmla="*/ 10240 w 10240"/>
              <a:gd name="connsiteY11-72" fmla="*/ 207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0240" h="10000">
                <a:moveTo>
                  <a:pt x="8548" y="4651"/>
                </a:moveTo>
                <a:lnTo>
                  <a:pt x="6376" y="8148"/>
                </a:lnTo>
                <a:lnTo>
                  <a:pt x="8548" y="8645"/>
                </a:lnTo>
                <a:lnTo>
                  <a:pt x="8548" y="9940"/>
                </a:lnTo>
                <a:cubicBezTo>
                  <a:pt x="7287" y="10029"/>
                  <a:pt x="4414" y="10100"/>
                  <a:pt x="2102" y="9532"/>
                </a:cubicBezTo>
                <a:lnTo>
                  <a:pt x="0" y="9035"/>
                </a:lnTo>
                <a:lnTo>
                  <a:pt x="0" y="8041"/>
                </a:lnTo>
                <a:lnTo>
                  <a:pt x="911" y="7047"/>
                </a:lnTo>
                <a:lnTo>
                  <a:pt x="3783" y="7615"/>
                </a:lnTo>
                <a:lnTo>
                  <a:pt x="8548" y="0"/>
                </a:lnTo>
                <a:lnTo>
                  <a:pt x="8548" y="0"/>
                </a:lnTo>
                <a:lnTo>
                  <a:pt x="10240" y="2077"/>
                </a:lnTo>
              </a:path>
            </a:pathLst>
          </a:custGeom>
          <a:solidFill>
            <a:schemeClr val="accent2"/>
          </a:solidFill>
          <a:ln>
            <a:noFill/>
          </a:ln>
        </p:spPr>
        <p:txBody>
          <a:bodyPr vert="horz" wrap="square" lIns="91440" tIns="45720" rIns="91440" bIns="45720" numCol="1" anchor="t" anchorCtr="0" compatLnSpc="1"/>
          <a:lstStyle/>
          <a:p>
            <a:endParaRPr lang="zh-CN" altLang="en-US"/>
          </a:p>
        </p:txBody>
      </p:sp>
      <p:cxnSp>
        <p:nvCxnSpPr>
          <p:cNvPr id="41" name="直接连接符 284">
            <a:extLst>
              <a:ext uri="{FF2B5EF4-FFF2-40B4-BE49-F238E27FC236}">
                <a16:creationId xmlns:a16="http://schemas.microsoft.com/office/drawing/2014/main" id="{13C85435-C61B-3845-9FD3-8BB4505EB1D2}"/>
              </a:ext>
            </a:extLst>
          </p:cNvPr>
          <p:cNvCxnSpPr>
            <a:cxnSpLocks/>
          </p:cNvCxnSpPr>
          <p:nvPr userDrawn="1"/>
        </p:nvCxnSpPr>
        <p:spPr>
          <a:xfrm>
            <a:off x="1174748" y="2709530"/>
            <a:ext cx="458000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文本占位符 63">
            <a:extLst>
              <a:ext uri="{FF2B5EF4-FFF2-40B4-BE49-F238E27FC236}">
                <a16:creationId xmlns:a16="http://schemas.microsoft.com/office/drawing/2014/main" id="{5037ED7E-C4F0-DE4E-8F20-D71C7C07A44E}"/>
              </a:ext>
            </a:extLst>
          </p:cNvPr>
          <p:cNvSpPr>
            <a:spLocks noGrp="1"/>
          </p:cNvSpPr>
          <p:nvPr>
            <p:ph type="body" sz="quarter" idx="10" hasCustomPrompt="1"/>
          </p:nvPr>
        </p:nvSpPr>
        <p:spPr>
          <a:xfrm>
            <a:off x="1242000" y="2224800"/>
            <a:ext cx="7020000" cy="262800"/>
          </a:xfrm>
          <a:prstGeom prst="rect">
            <a:avLst/>
          </a:prstGeom>
          <a:ln>
            <a:noFill/>
          </a:ln>
        </p:spPr>
        <p:txBody>
          <a:bodyPr/>
          <a:lstStyle>
            <a:lvl1pPr marL="0" indent="0">
              <a:lnSpc>
                <a:spcPct val="100000"/>
              </a:lnSpc>
              <a:spcBef>
                <a:spcPts val="0"/>
              </a:spcBef>
              <a:buFontTx/>
              <a:buNone/>
              <a:defRPr lang="zh-CN" altLang="en-US" sz="2400" b="0" dirty="0" smtClean="0">
                <a:latin typeface="华文仿宋" panose="02010600040101010101" pitchFamily="2" charset="-122"/>
                <a:ea typeface="华文仿宋" panose="02010600040101010101" pitchFamily="2" charset="-122"/>
              </a:defRPr>
            </a:lvl1pPr>
          </a:lstStyle>
          <a:p>
            <a:pPr marL="0" indent="0">
              <a:buNone/>
            </a:pPr>
            <a:r>
              <a:rPr lang="en-US" altLang="zh-CN" sz="2400" dirty="0">
                <a:latin typeface="华文仿宋" panose="02010600040101010101" pitchFamily="2" charset="-122"/>
                <a:ea typeface="华文仿宋" panose="02010600040101010101" pitchFamily="2" charset="-122"/>
              </a:rPr>
              <a:t>Meeting of Paper Sharing</a:t>
            </a:r>
            <a:endParaRPr lang="zh-CN" altLang="en-US" sz="2400" dirty="0">
              <a:latin typeface="华文仿宋" panose="02010600040101010101" pitchFamily="2" charset="-122"/>
              <a:ea typeface="华文仿宋" panose="02010600040101010101" pitchFamily="2" charset="-122"/>
            </a:endParaRPr>
          </a:p>
        </p:txBody>
      </p:sp>
      <p:pic>
        <p:nvPicPr>
          <p:cNvPr id="43" name="图片 42">
            <a:extLst>
              <a:ext uri="{FF2B5EF4-FFF2-40B4-BE49-F238E27FC236}">
                <a16:creationId xmlns:a16="http://schemas.microsoft.com/office/drawing/2014/main" id="{F599FC9D-DC62-8940-8BCD-ED047E1B9F3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90095" y="439399"/>
            <a:ext cx="3079579" cy="828000"/>
          </a:xfrm>
          <a:prstGeom prst="rect">
            <a:avLst/>
          </a:prstGeom>
        </p:spPr>
      </p:pic>
      <p:sp>
        <p:nvSpPr>
          <p:cNvPr id="44" name="矩形 43">
            <a:extLst>
              <a:ext uri="{FF2B5EF4-FFF2-40B4-BE49-F238E27FC236}">
                <a16:creationId xmlns:a16="http://schemas.microsoft.com/office/drawing/2014/main" id="{F15BC62C-F9D3-F747-9F22-8CE59802E58B}"/>
              </a:ext>
            </a:extLst>
          </p:cNvPr>
          <p:cNvSpPr/>
          <p:nvPr userDrawn="1"/>
        </p:nvSpPr>
        <p:spPr>
          <a:xfrm>
            <a:off x="5680038" y="5027687"/>
            <a:ext cx="6544235" cy="1846659"/>
          </a:xfrm>
          <a:prstGeom prst="rect">
            <a:avLst/>
          </a:prstGeom>
          <a:blipFill>
            <a:blip r:embed="rId13">
              <a:alphaModFix amt="40000"/>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a:extLst>
              <a:ext uri="{FF2B5EF4-FFF2-40B4-BE49-F238E27FC236}">
                <a16:creationId xmlns:a16="http://schemas.microsoft.com/office/drawing/2014/main" id="{B311D277-F615-AB4A-B12E-10D4B73EF82F}"/>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907764" y="435799"/>
            <a:ext cx="5902329" cy="83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95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页_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01051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页_2">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5F0750-311D-9B0B-CCF8-874C6A6077CD}"/>
              </a:ext>
            </a:extLst>
          </p:cNvPr>
          <p:cNvSpPr/>
          <p:nvPr userDrawn="1"/>
        </p:nvSpPr>
        <p:spPr>
          <a:xfrm>
            <a:off x="0" y="0"/>
            <a:ext cx="1517902" cy="1044020"/>
          </a:xfrm>
          <a:prstGeom prst="rect">
            <a:avLst/>
          </a:prstGeom>
          <a:blipFill>
            <a:blip r:embed="rId2">
              <a:duotone>
                <a:schemeClr val="accent1">
                  <a:shade val="45000"/>
                  <a:satMod val="135000"/>
                </a:schemeClr>
                <a:prstClr val="white"/>
              </a:duotone>
            </a:blip>
            <a:stretch>
              <a:fillRect/>
            </a:stretch>
          </a:bli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5">
            <a:extLst>
              <a:ext uri="{FF2B5EF4-FFF2-40B4-BE49-F238E27FC236}">
                <a16:creationId xmlns:a16="http://schemas.microsoft.com/office/drawing/2014/main" id="{C8B65C65-5F46-2A4C-9FC9-D952F209A3B8}"/>
              </a:ext>
            </a:extLst>
          </p:cNvPr>
          <p:cNvSpPr>
            <a:spLocks noChangeAspect="1" noEditPoints="1"/>
          </p:cNvSpPr>
          <p:nvPr userDrawn="1"/>
        </p:nvSpPr>
        <p:spPr bwMode="auto">
          <a:xfrm>
            <a:off x="10986000" y="0"/>
            <a:ext cx="1206000" cy="1206000"/>
          </a:xfrm>
          <a:custGeom>
            <a:avLst/>
            <a:gdLst>
              <a:gd name="T0" fmla="*/ 4013 w 4535"/>
              <a:gd name="T1" fmla="*/ 2205 h 4535"/>
              <a:gd name="T2" fmla="*/ 3891 w 4535"/>
              <a:gd name="T3" fmla="*/ 1282 h 4535"/>
              <a:gd name="T4" fmla="*/ 4013 w 4535"/>
              <a:gd name="T5" fmla="*/ 2510 h 4535"/>
              <a:gd name="T6" fmla="*/ 3858 w 4535"/>
              <a:gd name="T7" fmla="*/ 1254 h 4535"/>
              <a:gd name="T8" fmla="*/ 3834 w 4535"/>
              <a:gd name="T9" fmla="*/ 2218 h 4535"/>
              <a:gd name="T10" fmla="*/ 3809 w 4535"/>
              <a:gd name="T11" fmla="*/ 1441 h 4535"/>
              <a:gd name="T12" fmla="*/ 3783 w 4535"/>
              <a:gd name="T13" fmla="*/ 1270 h 4535"/>
              <a:gd name="T14" fmla="*/ 3751 w 4535"/>
              <a:gd name="T15" fmla="*/ 2548 h 4535"/>
              <a:gd name="T16" fmla="*/ 3727 w 4535"/>
              <a:gd name="T17" fmla="*/ 532 h 4535"/>
              <a:gd name="T18" fmla="*/ 3683 w 4535"/>
              <a:gd name="T19" fmla="*/ 3586 h 4535"/>
              <a:gd name="T20" fmla="*/ 3683 w 4535"/>
              <a:gd name="T21" fmla="*/ 3331 h 4535"/>
              <a:gd name="T22" fmla="*/ 3511 w 4535"/>
              <a:gd name="T23" fmla="*/ 805 h 4535"/>
              <a:gd name="T24" fmla="*/ 3474 w 4535"/>
              <a:gd name="T25" fmla="*/ 3539 h 4535"/>
              <a:gd name="T26" fmla="*/ 3356 w 4535"/>
              <a:gd name="T27" fmla="*/ 1201 h 4535"/>
              <a:gd name="T28" fmla="*/ 3295 w 4535"/>
              <a:gd name="T29" fmla="*/ 3902 h 4535"/>
              <a:gd name="T30" fmla="*/ 3246 w 4535"/>
              <a:gd name="T31" fmla="*/ 3731 h 4535"/>
              <a:gd name="T32" fmla="*/ 2700 w 4535"/>
              <a:gd name="T33" fmla="*/ 749 h 4535"/>
              <a:gd name="T34" fmla="*/ 2805 w 4535"/>
              <a:gd name="T35" fmla="*/ 645 h 4535"/>
              <a:gd name="T36" fmla="*/ 2700 w 4535"/>
              <a:gd name="T37" fmla="*/ 459 h 4535"/>
              <a:gd name="T38" fmla="*/ 2661 w 4535"/>
              <a:gd name="T39" fmla="*/ 354 h 4535"/>
              <a:gd name="T40" fmla="*/ 2694 w 4535"/>
              <a:gd name="T41" fmla="*/ 3250 h 4535"/>
              <a:gd name="T42" fmla="*/ 2580 w 4535"/>
              <a:gd name="T43" fmla="*/ 428 h 4535"/>
              <a:gd name="T44" fmla="*/ 2603 w 4535"/>
              <a:gd name="T45" fmla="*/ 3992 h 4535"/>
              <a:gd name="T46" fmla="*/ 2351 w 4535"/>
              <a:gd name="T47" fmla="*/ 745 h 4535"/>
              <a:gd name="T48" fmla="*/ 2506 w 4535"/>
              <a:gd name="T49" fmla="*/ 3793 h 4535"/>
              <a:gd name="T50" fmla="*/ 2491 w 4535"/>
              <a:gd name="T51" fmla="*/ 1847 h 4535"/>
              <a:gd name="T52" fmla="*/ 2296 w 4535"/>
              <a:gd name="T53" fmla="*/ 3366 h 4535"/>
              <a:gd name="T54" fmla="*/ 2201 w 4535"/>
              <a:gd name="T55" fmla="*/ 3399 h 4535"/>
              <a:gd name="T56" fmla="*/ 2065 w 4535"/>
              <a:gd name="T57" fmla="*/ 2925 h 4535"/>
              <a:gd name="T58" fmla="*/ 2190 w 4535"/>
              <a:gd name="T59" fmla="*/ 4118 h 4535"/>
              <a:gd name="T60" fmla="*/ 2022 w 4535"/>
              <a:gd name="T61" fmla="*/ 762 h 4535"/>
              <a:gd name="T62" fmla="*/ 1939 w 4535"/>
              <a:gd name="T63" fmla="*/ 3801 h 4535"/>
              <a:gd name="T64" fmla="*/ 1864 w 4535"/>
              <a:gd name="T65" fmla="*/ 352 h 4535"/>
              <a:gd name="T66" fmla="*/ 1812 w 4535"/>
              <a:gd name="T67" fmla="*/ 1740 h 4535"/>
              <a:gd name="T68" fmla="*/ 1812 w 4535"/>
              <a:gd name="T69" fmla="*/ 2062 h 4535"/>
              <a:gd name="T70" fmla="*/ 1681 w 4535"/>
              <a:gd name="T71" fmla="*/ 3250 h 4535"/>
              <a:gd name="T72" fmla="*/ 1325 w 4535"/>
              <a:gd name="T73" fmla="*/ 997 h 4535"/>
              <a:gd name="T74" fmla="*/ 1316 w 4535"/>
              <a:gd name="T75" fmla="*/ 4195 h 4535"/>
              <a:gd name="T76" fmla="*/ 1299 w 4535"/>
              <a:gd name="T77" fmla="*/ 3109 h 4535"/>
              <a:gd name="T78" fmla="*/ 1278 w 4535"/>
              <a:gd name="T79" fmla="*/ 715 h 4535"/>
              <a:gd name="T80" fmla="*/ 1263 w 4535"/>
              <a:gd name="T81" fmla="*/ 845 h 4535"/>
              <a:gd name="T82" fmla="*/ 1168 w 4535"/>
              <a:gd name="T83" fmla="*/ 3830 h 4535"/>
              <a:gd name="T84" fmla="*/ 1150 w 4535"/>
              <a:gd name="T85" fmla="*/ 705 h 4535"/>
              <a:gd name="T86" fmla="*/ 1123 w 4535"/>
              <a:gd name="T87" fmla="*/ 727 h 4535"/>
              <a:gd name="T88" fmla="*/ 1103 w 4535"/>
              <a:gd name="T89" fmla="*/ 3918 h 4535"/>
              <a:gd name="T90" fmla="*/ 750 w 4535"/>
              <a:gd name="T91" fmla="*/ 2570 h 4535"/>
              <a:gd name="T92" fmla="*/ 750 w 4535"/>
              <a:gd name="T93" fmla="*/ 1625 h 4535"/>
              <a:gd name="T94" fmla="*/ 750 w 4535"/>
              <a:gd name="T95" fmla="*/ 2103 h 4535"/>
              <a:gd name="T96" fmla="*/ 750 w 4535"/>
              <a:gd name="T97" fmla="*/ 1284 h 4535"/>
              <a:gd name="T98" fmla="*/ 741 w 4535"/>
              <a:gd name="T99" fmla="*/ 2369 h 4535"/>
              <a:gd name="T100" fmla="*/ 719 w 4535"/>
              <a:gd name="T101" fmla="*/ 1165 h 4535"/>
              <a:gd name="T102" fmla="*/ 722 w 4535"/>
              <a:gd name="T103" fmla="*/ 3539 h 4535"/>
              <a:gd name="T104" fmla="*/ 719 w 4535"/>
              <a:gd name="T105" fmla="*/ 1949 h 4535"/>
              <a:gd name="T106" fmla="*/ 718 w 4535"/>
              <a:gd name="T107" fmla="*/ 1303 h 4535"/>
              <a:gd name="T108" fmla="*/ 692 w 4535"/>
              <a:gd name="T109" fmla="*/ 1599 h 4535"/>
              <a:gd name="T110" fmla="*/ 716 w 4535"/>
              <a:gd name="T111" fmla="*/ 1305 h 4535"/>
              <a:gd name="T112" fmla="*/ 628 w 4535"/>
              <a:gd name="T113" fmla="*/ 3005 h 4535"/>
              <a:gd name="T114" fmla="*/ 602 w 4535"/>
              <a:gd name="T115" fmla="*/ 1286 h 4535"/>
              <a:gd name="T116" fmla="*/ 549 w 4535"/>
              <a:gd name="T117" fmla="*/ 2161 h 4535"/>
              <a:gd name="T118" fmla="*/ 565 w 4535"/>
              <a:gd name="T119" fmla="*/ 2590 h 4535"/>
              <a:gd name="T120" fmla="*/ 447 w 4535"/>
              <a:gd name="T121" fmla="*/ 3109 h 4535"/>
              <a:gd name="T122" fmla="*/ 444 w 4535"/>
              <a:gd name="T123" fmla="*/ 2902 h 4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5" h="4535">
                <a:moveTo>
                  <a:pt x="4013" y="3716"/>
                </a:moveTo>
                <a:cubicBezTo>
                  <a:pt x="4013" y="3522"/>
                  <a:pt x="4013" y="3522"/>
                  <a:pt x="4013" y="3522"/>
                </a:cubicBezTo>
                <a:cubicBezTo>
                  <a:pt x="4267" y="3169"/>
                  <a:pt x="4417" y="2736"/>
                  <a:pt x="4417" y="2267"/>
                </a:cubicBezTo>
                <a:cubicBezTo>
                  <a:pt x="4417" y="1799"/>
                  <a:pt x="4267" y="1366"/>
                  <a:pt x="4013" y="1013"/>
                </a:cubicBezTo>
                <a:cubicBezTo>
                  <a:pt x="4013" y="819"/>
                  <a:pt x="4013" y="819"/>
                  <a:pt x="4013" y="819"/>
                </a:cubicBezTo>
                <a:cubicBezTo>
                  <a:pt x="4339" y="1212"/>
                  <a:pt x="4535" y="1717"/>
                  <a:pt x="4535" y="2267"/>
                </a:cubicBezTo>
                <a:cubicBezTo>
                  <a:pt x="4535" y="2818"/>
                  <a:pt x="4339" y="3323"/>
                  <a:pt x="4013" y="3716"/>
                </a:cubicBezTo>
                <a:close/>
                <a:moveTo>
                  <a:pt x="4013" y="3226"/>
                </a:moveTo>
                <a:cubicBezTo>
                  <a:pt x="4029" y="3233"/>
                  <a:pt x="4029" y="3233"/>
                  <a:pt x="4029" y="3233"/>
                </a:cubicBezTo>
                <a:cubicBezTo>
                  <a:pt x="4044" y="3200"/>
                  <a:pt x="4044" y="3200"/>
                  <a:pt x="4044" y="3200"/>
                </a:cubicBezTo>
                <a:cubicBezTo>
                  <a:pt x="4013" y="3186"/>
                  <a:pt x="4013" y="3186"/>
                  <a:pt x="4013" y="3186"/>
                </a:cubicBezTo>
                <a:cubicBezTo>
                  <a:pt x="4013" y="3226"/>
                  <a:pt x="4013" y="3226"/>
                  <a:pt x="4013" y="3226"/>
                </a:cubicBezTo>
                <a:close/>
                <a:moveTo>
                  <a:pt x="4013" y="3044"/>
                </a:moveTo>
                <a:cubicBezTo>
                  <a:pt x="4021" y="3044"/>
                  <a:pt x="4030" y="3046"/>
                  <a:pt x="4040" y="3051"/>
                </a:cubicBezTo>
                <a:cubicBezTo>
                  <a:pt x="4069" y="3064"/>
                  <a:pt x="4090" y="3071"/>
                  <a:pt x="4103" y="3074"/>
                </a:cubicBezTo>
                <a:cubicBezTo>
                  <a:pt x="4121" y="3033"/>
                  <a:pt x="4121" y="3033"/>
                  <a:pt x="4121" y="3033"/>
                </a:cubicBezTo>
                <a:cubicBezTo>
                  <a:pt x="4116" y="3031"/>
                  <a:pt x="4116" y="3031"/>
                  <a:pt x="4116" y="3031"/>
                </a:cubicBezTo>
                <a:cubicBezTo>
                  <a:pt x="4109" y="3038"/>
                  <a:pt x="4099" y="3038"/>
                  <a:pt x="4087" y="3032"/>
                </a:cubicBezTo>
                <a:cubicBezTo>
                  <a:pt x="4043" y="3014"/>
                  <a:pt x="4043" y="3014"/>
                  <a:pt x="4043" y="3014"/>
                </a:cubicBezTo>
                <a:cubicBezTo>
                  <a:pt x="4032" y="3009"/>
                  <a:pt x="4022" y="3007"/>
                  <a:pt x="4013" y="3007"/>
                </a:cubicBezTo>
                <a:cubicBezTo>
                  <a:pt x="4013" y="3044"/>
                  <a:pt x="4013" y="3044"/>
                  <a:pt x="4013" y="3044"/>
                </a:cubicBezTo>
                <a:close/>
                <a:moveTo>
                  <a:pt x="4013" y="2909"/>
                </a:moveTo>
                <a:cubicBezTo>
                  <a:pt x="4022" y="2903"/>
                  <a:pt x="4030" y="2894"/>
                  <a:pt x="4037" y="2882"/>
                </a:cubicBezTo>
                <a:cubicBezTo>
                  <a:pt x="4064" y="2832"/>
                  <a:pt x="4064" y="2832"/>
                  <a:pt x="4064" y="2832"/>
                </a:cubicBezTo>
                <a:cubicBezTo>
                  <a:pt x="4075" y="2812"/>
                  <a:pt x="4085" y="2799"/>
                  <a:pt x="4094" y="2793"/>
                </a:cubicBezTo>
                <a:cubicBezTo>
                  <a:pt x="4103" y="2788"/>
                  <a:pt x="4114" y="2787"/>
                  <a:pt x="4126" y="2791"/>
                </a:cubicBezTo>
                <a:cubicBezTo>
                  <a:pt x="4154" y="2800"/>
                  <a:pt x="4161" y="2827"/>
                  <a:pt x="4149" y="2871"/>
                </a:cubicBezTo>
                <a:cubicBezTo>
                  <a:pt x="4135" y="2916"/>
                  <a:pt x="4108" y="2933"/>
                  <a:pt x="4069" y="2923"/>
                </a:cubicBezTo>
                <a:cubicBezTo>
                  <a:pt x="4059" y="2956"/>
                  <a:pt x="4059" y="2956"/>
                  <a:pt x="4059" y="2956"/>
                </a:cubicBezTo>
                <a:cubicBezTo>
                  <a:pt x="4087" y="2965"/>
                  <a:pt x="4111" y="2963"/>
                  <a:pt x="4130" y="2948"/>
                </a:cubicBezTo>
                <a:cubicBezTo>
                  <a:pt x="4150" y="2938"/>
                  <a:pt x="4164" y="2915"/>
                  <a:pt x="4175" y="2879"/>
                </a:cubicBezTo>
                <a:cubicBezTo>
                  <a:pt x="4183" y="2852"/>
                  <a:pt x="4185" y="2826"/>
                  <a:pt x="4180" y="2802"/>
                </a:cubicBezTo>
                <a:cubicBezTo>
                  <a:pt x="4173" y="2781"/>
                  <a:pt x="4157" y="2766"/>
                  <a:pt x="4132" y="2758"/>
                </a:cubicBezTo>
                <a:cubicBezTo>
                  <a:pt x="4095" y="2747"/>
                  <a:pt x="4066" y="2759"/>
                  <a:pt x="4046" y="2794"/>
                </a:cubicBezTo>
                <a:cubicBezTo>
                  <a:pt x="4013" y="2852"/>
                  <a:pt x="4013" y="2852"/>
                  <a:pt x="4013" y="2852"/>
                </a:cubicBezTo>
                <a:cubicBezTo>
                  <a:pt x="4013" y="2909"/>
                  <a:pt x="4013" y="2909"/>
                  <a:pt x="4013" y="2909"/>
                </a:cubicBezTo>
                <a:close/>
                <a:moveTo>
                  <a:pt x="4013" y="2754"/>
                </a:moveTo>
                <a:cubicBezTo>
                  <a:pt x="4019" y="2732"/>
                  <a:pt x="4019" y="2732"/>
                  <a:pt x="4019" y="2732"/>
                </a:cubicBezTo>
                <a:cubicBezTo>
                  <a:pt x="4017" y="2731"/>
                  <a:pt x="4015" y="2731"/>
                  <a:pt x="4013" y="2730"/>
                </a:cubicBezTo>
                <a:cubicBezTo>
                  <a:pt x="4013" y="2754"/>
                  <a:pt x="4013" y="2754"/>
                  <a:pt x="4013" y="2754"/>
                </a:cubicBezTo>
                <a:close/>
                <a:moveTo>
                  <a:pt x="4013" y="2673"/>
                </a:moveTo>
                <a:cubicBezTo>
                  <a:pt x="4213" y="2712"/>
                  <a:pt x="4213" y="2712"/>
                  <a:pt x="4213" y="2712"/>
                </a:cubicBezTo>
                <a:cubicBezTo>
                  <a:pt x="4219" y="2677"/>
                  <a:pt x="4219" y="2677"/>
                  <a:pt x="4219" y="2677"/>
                </a:cubicBezTo>
                <a:cubicBezTo>
                  <a:pt x="4013" y="2636"/>
                  <a:pt x="4013" y="2636"/>
                  <a:pt x="4013" y="2636"/>
                </a:cubicBezTo>
                <a:cubicBezTo>
                  <a:pt x="4013" y="2673"/>
                  <a:pt x="4013" y="2673"/>
                  <a:pt x="4013" y="2673"/>
                </a:cubicBezTo>
                <a:close/>
                <a:moveTo>
                  <a:pt x="4013" y="2510"/>
                </a:moveTo>
                <a:cubicBezTo>
                  <a:pt x="4241" y="2533"/>
                  <a:pt x="4241" y="2533"/>
                  <a:pt x="4241" y="2533"/>
                </a:cubicBezTo>
                <a:cubicBezTo>
                  <a:pt x="4245" y="2499"/>
                  <a:pt x="4245" y="2499"/>
                  <a:pt x="4245" y="2499"/>
                </a:cubicBezTo>
                <a:cubicBezTo>
                  <a:pt x="4013" y="2475"/>
                  <a:pt x="4013" y="2475"/>
                  <a:pt x="4013" y="2475"/>
                </a:cubicBezTo>
                <a:cubicBezTo>
                  <a:pt x="4013" y="2510"/>
                  <a:pt x="4013" y="2510"/>
                  <a:pt x="4013" y="2510"/>
                </a:cubicBezTo>
                <a:close/>
                <a:moveTo>
                  <a:pt x="4013" y="2473"/>
                </a:moveTo>
                <a:cubicBezTo>
                  <a:pt x="4022" y="2386"/>
                  <a:pt x="4022" y="2386"/>
                  <a:pt x="4022" y="2386"/>
                </a:cubicBezTo>
                <a:cubicBezTo>
                  <a:pt x="4013" y="2385"/>
                  <a:pt x="4013" y="2385"/>
                  <a:pt x="4013" y="2385"/>
                </a:cubicBezTo>
                <a:cubicBezTo>
                  <a:pt x="4013" y="2473"/>
                  <a:pt x="4013" y="2473"/>
                  <a:pt x="4013" y="2473"/>
                </a:cubicBezTo>
                <a:close/>
                <a:moveTo>
                  <a:pt x="4013" y="2370"/>
                </a:moveTo>
                <a:cubicBezTo>
                  <a:pt x="4147" y="2280"/>
                  <a:pt x="4147" y="2280"/>
                  <a:pt x="4147" y="2280"/>
                </a:cubicBezTo>
                <a:cubicBezTo>
                  <a:pt x="4253" y="2277"/>
                  <a:pt x="4253" y="2277"/>
                  <a:pt x="4253" y="2277"/>
                </a:cubicBezTo>
                <a:cubicBezTo>
                  <a:pt x="4252" y="2241"/>
                  <a:pt x="4252" y="2241"/>
                  <a:pt x="4252" y="2241"/>
                </a:cubicBezTo>
                <a:cubicBezTo>
                  <a:pt x="4146" y="2244"/>
                  <a:pt x="4146" y="2244"/>
                  <a:pt x="4146" y="2244"/>
                </a:cubicBezTo>
                <a:cubicBezTo>
                  <a:pt x="4013" y="2164"/>
                  <a:pt x="4013" y="2164"/>
                  <a:pt x="4013" y="2164"/>
                </a:cubicBezTo>
                <a:cubicBezTo>
                  <a:pt x="4013" y="2205"/>
                  <a:pt x="4013" y="2205"/>
                  <a:pt x="4013" y="2205"/>
                </a:cubicBezTo>
                <a:cubicBezTo>
                  <a:pt x="4116" y="2264"/>
                  <a:pt x="4116" y="2264"/>
                  <a:pt x="4116" y="2264"/>
                </a:cubicBezTo>
                <a:cubicBezTo>
                  <a:pt x="4013" y="2328"/>
                  <a:pt x="4013" y="2328"/>
                  <a:pt x="4013" y="2328"/>
                </a:cubicBezTo>
                <a:cubicBezTo>
                  <a:pt x="4013" y="2370"/>
                  <a:pt x="4013" y="2370"/>
                  <a:pt x="4013" y="2370"/>
                </a:cubicBezTo>
                <a:close/>
                <a:moveTo>
                  <a:pt x="4013" y="1365"/>
                </a:moveTo>
                <a:cubicBezTo>
                  <a:pt x="4025" y="1365"/>
                  <a:pt x="4035" y="1364"/>
                  <a:pt x="4037" y="1365"/>
                </a:cubicBezTo>
                <a:cubicBezTo>
                  <a:pt x="4071" y="1366"/>
                  <a:pt x="4091" y="1379"/>
                  <a:pt x="4110" y="1363"/>
                </a:cubicBezTo>
                <a:cubicBezTo>
                  <a:pt x="4112" y="1362"/>
                  <a:pt x="4116" y="1358"/>
                  <a:pt x="4124" y="1350"/>
                </a:cubicBezTo>
                <a:cubicBezTo>
                  <a:pt x="4125" y="1349"/>
                  <a:pt x="4127" y="1345"/>
                  <a:pt x="4126" y="1344"/>
                </a:cubicBezTo>
                <a:cubicBezTo>
                  <a:pt x="4124" y="1343"/>
                  <a:pt x="4093" y="1318"/>
                  <a:pt x="4092" y="1317"/>
                </a:cubicBezTo>
                <a:cubicBezTo>
                  <a:pt x="4086" y="1309"/>
                  <a:pt x="4086" y="1309"/>
                  <a:pt x="4086" y="1309"/>
                </a:cubicBezTo>
                <a:cubicBezTo>
                  <a:pt x="4081" y="1303"/>
                  <a:pt x="4037" y="1284"/>
                  <a:pt x="4013" y="1271"/>
                </a:cubicBezTo>
                <a:cubicBezTo>
                  <a:pt x="4013" y="1279"/>
                  <a:pt x="4013" y="1279"/>
                  <a:pt x="4013" y="1279"/>
                </a:cubicBezTo>
                <a:cubicBezTo>
                  <a:pt x="4016" y="1283"/>
                  <a:pt x="4015" y="1290"/>
                  <a:pt x="4013" y="1296"/>
                </a:cubicBezTo>
                <a:cubicBezTo>
                  <a:pt x="4013" y="1318"/>
                  <a:pt x="4013" y="1318"/>
                  <a:pt x="4013" y="1318"/>
                </a:cubicBezTo>
                <a:cubicBezTo>
                  <a:pt x="4018" y="1302"/>
                  <a:pt x="4020" y="1284"/>
                  <a:pt x="4021" y="1283"/>
                </a:cubicBezTo>
                <a:cubicBezTo>
                  <a:pt x="4031" y="1276"/>
                  <a:pt x="4086" y="1319"/>
                  <a:pt x="4086" y="1319"/>
                </a:cubicBezTo>
                <a:cubicBezTo>
                  <a:pt x="4093" y="1328"/>
                  <a:pt x="4093" y="1328"/>
                  <a:pt x="4093" y="1328"/>
                </a:cubicBezTo>
                <a:cubicBezTo>
                  <a:pt x="4094" y="1329"/>
                  <a:pt x="4104" y="1335"/>
                  <a:pt x="4105" y="1337"/>
                </a:cubicBezTo>
                <a:cubicBezTo>
                  <a:pt x="4107" y="1339"/>
                  <a:pt x="4105" y="1344"/>
                  <a:pt x="4104" y="1345"/>
                </a:cubicBezTo>
                <a:cubicBezTo>
                  <a:pt x="4100" y="1348"/>
                  <a:pt x="4083" y="1345"/>
                  <a:pt x="4080" y="1346"/>
                </a:cubicBezTo>
                <a:cubicBezTo>
                  <a:pt x="4066" y="1349"/>
                  <a:pt x="4040" y="1353"/>
                  <a:pt x="4013" y="1356"/>
                </a:cubicBezTo>
                <a:cubicBezTo>
                  <a:pt x="4013" y="1365"/>
                  <a:pt x="4013" y="1365"/>
                  <a:pt x="4013" y="1365"/>
                </a:cubicBezTo>
                <a:close/>
                <a:moveTo>
                  <a:pt x="4013" y="1252"/>
                </a:moveTo>
                <a:cubicBezTo>
                  <a:pt x="4025" y="1258"/>
                  <a:pt x="4039" y="1263"/>
                  <a:pt x="4052" y="1268"/>
                </a:cubicBezTo>
                <a:cubicBezTo>
                  <a:pt x="4058" y="1271"/>
                  <a:pt x="4065" y="1278"/>
                  <a:pt x="4072" y="1279"/>
                </a:cubicBezTo>
                <a:cubicBezTo>
                  <a:pt x="4083" y="1281"/>
                  <a:pt x="4088" y="1279"/>
                  <a:pt x="4094" y="1274"/>
                </a:cubicBezTo>
                <a:cubicBezTo>
                  <a:pt x="4109" y="1262"/>
                  <a:pt x="4101" y="1229"/>
                  <a:pt x="4101" y="1214"/>
                </a:cubicBezTo>
                <a:cubicBezTo>
                  <a:pt x="4100" y="1213"/>
                  <a:pt x="4100" y="1213"/>
                  <a:pt x="4099" y="1214"/>
                </a:cubicBezTo>
                <a:cubicBezTo>
                  <a:pt x="4099" y="1214"/>
                  <a:pt x="4093" y="1230"/>
                  <a:pt x="4090" y="1233"/>
                </a:cubicBezTo>
                <a:cubicBezTo>
                  <a:pt x="4080" y="1241"/>
                  <a:pt x="4033" y="1248"/>
                  <a:pt x="4013" y="1247"/>
                </a:cubicBezTo>
                <a:lnTo>
                  <a:pt x="4013" y="1252"/>
                </a:lnTo>
                <a:close/>
                <a:moveTo>
                  <a:pt x="4013" y="819"/>
                </a:moveTo>
                <a:cubicBezTo>
                  <a:pt x="4013" y="1013"/>
                  <a:pt x="4013" y="1013"/>
                  <a:pt x="4013" y="1013"/>
                </a:cubicBezTo>
                <a:cubicBezTo>
                  <a:pt x="3974" y="959"/>
                  <a:pt x="3934" y="908"/>
                  <a:pt x="3891" y="858"/>
                </a:cubicBezTo>
                <a:cubicBezTo>
                  <a:pt x="3891" y="684"/>
                  <a:pt x="3891" y="684"/>
                  <a:pt x="3891" y="684"/>
                </a:cubicBezTo>
                <a:cubicBezTo>
                  <a:pt x="3933" y="727"/>
                  <a:pt x="3974" y="772"/>
                  <a:pt x="4013" y="819"/>
                </a:cubicBezTo>
                <a:close/>
                <a:moveTo>
                  <a:pt x="4013" y="1247"/>
                </a:moveTo>
                <a:cubicBezTo>
                  <a:pt x="4013" y="1252"/>
                  <a:pt x="4013" y="1252"/>
                  <a:pt x="4013" y="1252"/>
                </a:cubicBezTo>
                <a:cubicBezTo>
                  <a:pt x="4010" y="1250"/>
                  <a:pt x="4008" y="1249"/>
                  <a:pt x="4006" y="1248"/>
                </a:cubicBezTo>
                <a:cubicBezTo>
                  <a:pt x="4006" y="1248"/>
                  <a:pt x="4005" y="1247"/>
                  <a:pt x="4005" y="1246"/>
                </a:cubicBezTo>
                <a:cubicBezTo>
                  <a:pt x="4007" y="1246"/>
                  <a:pt x="4010" y="1247"/>
                  <a:pt x="4013" y="1247"/>
                </a:cubicBezTo>
                <a:close/>
                <a:moveTo>
                  <a:pt x="4013" y="1271"/>
                </a:moveTo>
                <a:cubicBezTo>
                  <a:pt x="4004" y="1267"/>
                  <a:pt x="3997" y="1263"/>
                  <a:pt x="3996" y="1261"/>
                </a:cubicBezTo>
                <a:cubicBezTo>
                  <a:pt x="3991" y="1255"/>
                  <a:pt x="3997" y="1246"/>
                  <a:pt x="3995" y="1243"/>
                </a:cubicBezTo>
                <a:cubicBezTo>
                  <a:pt x="3994" y="1242"/>
                  <a:pt x="3992" y="1242"/>
                  <a:pt x="3991" y="1241"/>
                </a:cubicBezTo>
                <a:cubicBezTo>
                  <a:pt x="3990" y="1239"/>
                  <a:pt x="3989" y="1236"/>
                  <a:pt x="3988" y="1234"/>
                </a:cubicBezTo>
                <a:cubicBezTo>
                  <a:pt x="3987" y="1233"/>
                  <a:pt x="3986" y="1233"/>
                  <a:pt x="3984" y="1233"/>
                </a:cubicBezTo>
                <a:cubicBezTo>
                  <a:pt x="3984" y="1236"/>
                  <a:pt x="3984" y="1246"/>
                  <a:pt x="3984" y="1250"/>
                </a:cubicBezTo>
                <a:cubicBezTo>
                  <a:pt x="3968" y="1263"/>
                  <a:pt x="3968" y="1263"/>
                  <a:pt x="3968" y="1263"/>
                </a:cubicBezTo>
                <a:cubicBezTo>
                  <a:pt x="3965" y="1265"/>
                  <a:pt x="3932" y="1277"/>
                  <a:pt x="3929" y="1273"/>
                </a:cubicBezTo>
                <a:cubicBezTo>
                  <a:pt x="3926" y="1270"/>
                  <a:pt x="3924" y="1265"/>
                  <a:pt x="3926" y="1262"/>
                </a:cubicBezTo>
                <a:cubicBezTo>
                  <a:pt x="3938" y="1243"/>
                  <a:pt x="3975" y="1182"/>
                  <a:pt x="3964" y="1169"/>
                </a:cubicBezTo>
                <a:cubicBezTo>
                  <a:pt x="3963" y="1167"/>
                  <a:pt x="3962" y="1168"/>
                  <a:pt x="3961" y="1167"/>
                </a:cubicBezTo>
                <a:cubicBezTo>
                  <a:pt x="3959" y="1172"/>
                  <a:pt x="3936" y="1219"/>
                  <a:pt x="3930" y="1224"/>
                </a:cubicBezTo>
                <a:cubicBezTo>
                  <a:pt x="3928" y="1225"/>
                  <a:pt x="3926" y="1225"/>
                  <a:pt x="3925" y="1226"/>
                </a:cubicBezTo>
                <a:cubicBezTo>
                  <a:pt x="3923" y="1227"/>
                  <a:pt x="3923" y="1232"/>
                  <a:pt x="3921" y="1233"/>
                </a:cubicBezTo>
                <a:cubicBezTo>
                  <a:pt x="3908" y="1243"/>
                  <a:pt x="3908" y="1243"/>
                  <a:pt x="3908" y="1243"/>
                </a:cubicBezTo>
                <a:cubicBezTo>
                  <a:pt x="3904" y="1246"/>
                  <a:pt x="3900" y="1252"/>
                  <a:pt x="3905" y="1258"/>
                </a:cubicBezTo>
                <a:cubicBezTo>
                  <a:pt x="3906" y="1260"/>
                  <a:pt x="3915" y="1264"/>
                  <a:pt x="3917" y="1265"/>
                </a:cubicBezTo>
                <a:cubicBezTo>
                  <a:pt x="3919" y="1268"/>
                  <a:pt x="3920" y="1276"/>
                  <a:pt x="3915" y="1279"/>
                </a:cubicBezTo>
                <a:cubicBezTo>
                  <a:pt x="3915" y="1279"/>
                  <a:pt x="3904" y="1281"/>
                  <a:pt x="3891" y="1282"/>
                </a:cubicBezTo>
                <a:cubicBezTo>
                  <a:pt x="3891" y="1292"/>
                  <a:pt x="3891" y="1292"/>
                  <a:pt x="3891" y="1292"/>
                </a:cubicBezTo>
                <a:cubicBezTo>
                  <a:pt x="3901" y="1293"/>
                  <a:pt x="3909" y="1294"/>
                  <a:pt x="3910" y="1295"/>
                </a:cubicBezTo>
                <a:cubicBezTo>
                  <a:pt x="3912" y="1296"/>
                  <a:pt x="3912" y="1304"/>
                  <a:pt x="3913" y="1310"/>
                </a:cubicBezTo>
                <a:cubicBezTo>
                  <a:pt x="3914" y="1313"/>
                  <a:pt x="3916" y="1315"/>
                  <a:pt x="3917" y="1318"/>
                </a:cubicBezTo>
                <a:cubicBezTo>
                  <a:pt x="3919" y="1323"/>
                  <a:pt x="3908" y="1340"/>
                  <a:pt x="3905" y="1342"/>
                </a:cubicBezTo>
                <a:cubicBezTo>
                  <a:pt x="3901" y="1345"/>
                  <a:pt x="3896" y="1344"/>
                  <a:pt x="3891" y="1341"/>
                </a:cubicBezTo>
                <a:cubicBezTo>
                  <a:pt x="3891" y="1347"/>
                  <a:pt x="3891" y="1347"/>
                  <a:pt x="3891" y="1347"/>
                </a:cubicBezTo>
                <a:cubicBezTo>
                  <a:pt x="3895" y="1350"/>
                  <a:pt x="3899" y="1352"/>
                  <a:pt x="3900" y="1353"/>
                </a:cubicBezTo>
                <a:cubicBezTo>
                  <a:pt x="3901" y="1354"/>
                  <a:pt x="3903" y="1359"/>
                  <a:pt x="3904" y="1360"/>
                </a:cubicBezTo>
                <a:cubicBezTo>
                  <a:pt x="3909" y="1367"/>
                  <a:pt x="3918" y="1373"/>
                  <a:pt x="3927" y="1373"/>
                </a:cubicBezTo>
                <a:cubicBezTo>
                  <a:pt x="3930" y="1373"/>
                  <a:pt x="3936" y="1371"/>
                  <a:pt x="3938" y="1374"/>
                </a:cubicBezTo>
                <a:cubicBezTo>
                  <a:pt x="3950" y="1387"/>
                  <a:pt x="3967" y="1399"/>
                  <a:pt x="3978" y="1413"/>
                </a:cubicBezTo>
                <a:cubicBezTo>
                  <a:pt x="3978" y="1413"/>
                  <a:pt x="3989" y="1423"/>
                  <a:pt x="3983" y="1428"/>
                </a:cubicBezTo>
                <a:cubicBezTo>
                  <a:pt x="3973" y="1436"/>
                  <a:pt x="3929" y="1402"/>
                  <a:pt x="3927" y="1400"/>
                </a:cubicBezTo>
                <a:cubicBezTo>
                  <a:pt x="3916" y="1392"/>
                  <a:pt x="3904" y="1385"/>
                  <a:pt x="3891" y="1379"/>
                </a:cubicBezTo>
                <a:cubicBezTo>
                  <a:pt x="3891" y="1385"/>
                  <a:pt x="3891" y="1385"/>
                  <a:pt x="3891" y="1385"/>
                </a:cubicBezTo>
                <a:cubicBezTo>
                  <a:pt x="3892" y="1386"/>
                  <a:pt x="3892" y="1386"/>
                  <a:pt x="3893" y="1387"/>
                </a:cubicBezTo>
                <a:cubicBezTo>
                  <a:pt x="3900" y="1396"/>
                  <a:pt x="3900" y="1396"/>
                  <a:pt x="3900" y="1396"/>
                </a:cubicBezTo>
                <a:cubicBezTo>
                  <a:pt x="3901" y="1397"/>
                  <a:pt x="3910" y="1403"/>
                  <a:pt x="3911" y="1404"/>
                </a:cubicBezTo>
                <a:cubicBezTo>
                  <a:pt x="3926" y="1423"/>
                  <a:pt x="3926" y="1423"/>
                  <a:pt x="3926" y="1423"/>
                </a:cubicBezTo>
                <a:cubicBezTo>
                  <a:pt x="3936" y="1435"/>
                  <a:pt x="3967" y="1447"/>
                  <a:pt x="3984" y="1448"/>
                </a:cubicBezTo>
                <a:cubicBezTo>
                  <a:pt x="3991" y="1449"/>
                  <a:pt x="4001" y="1452"/>
                  <a:pt x="4005" y="1448"/>
                </a:cubicBezTo>
                <a:cubicBezTo>
                  <a:pt x="4010" y="1444"/>
                  <a:pt x="4013" y="1437"/>
                  <a:pt x="4007" y="1429"/>
                </a:cubicBezTo>
                <a:cubicBezTo>
                  <a:pt x="4006" y="1428"/>
                  <a:pt x="4003" y="1427"/>
                  <a:pt x="4002" y="1426"/>
                </a:cubicBezTo>
                <a:cubicBezTo>
                  <a:pt x="3992" y="1413"/>
                  <a:pt x="3992" y="1413"/>
                  <a:pt x="3992" y="1413"/>
                </a:cubicBezTo>
                <a:cubicBezTo>
                  <a:pt x="3990" y="1411"/>
                  <a:pt x="3970" y="1398"/>
                  <a:pt x="3970" y="1397"/>
                </a:cubicBezTo>
                <a:cubicBezTo>
                  <a:pt x="3963" y="1390"/>
                  <a:pt x="3963" y="1390"/>
                  <a:pt x="3963" y="1390"/>
                </a:cubicBezTo>
                <a:cubicBezTo>
                  <a:pt x="3962" y="1388"/>
                  <a:pt x="3952" y="1381"/>
                  <a:pt x="3951" y="1379"/>
                </a:cubicBezTo>
                <a:cubicBezTo>
                  <a:pt x="3950" y="1379"/>
                  <a:pt x="3948" y="1375"/>
                  <a:pt x="3951" y="1373"/>
                </a:cubicBezTo>
                <a:cubicBezTo>
                  <a:pt x="3957" y="1368"/>
                  <a:pt x="3989" y="1366"/>
                  <a:pt x="4013" y="1365"/>
                </a:cubicBezTo>
                <a:cubicBezTo>
                  <a:pt x="4013" y="1356"/>
                  <a:pt x="4013" y="1356"/>
                  <a:pt x="4013" y="1356"/>
                </a:cubicBezTo>
                <a:cubicBezTo>
                  <a:pt x="3971" y="1361"/>
                  <a:pt x="3926" y="1364"/>
                  <a:pt x="3919" y="1355"/>
                </a:cubicBezTo>
                <a:cubicBezTo>
                  <a:pt x="3912" y="1347"/>
                  <a:pt x="3922" y="1326"/>
                  <a:pt x="3925" y="1324"/>
                </a:cubicBezTo>
                <a:cubicBezTo>
                  <a:pt x="3938" y="1313"/>
                  <a:pt x="3986" y="1353"/>
                  <a:pt x="4001" y="1340"/>
                </a:cubicBezTo>
                <a:cubicBezTo>
                  <a:pt x="4006" y="1337"/>
                  <a:pt x="4010" y="1328"/>
                  <a:pt x="4013" y="1318"/>
                </a:cubicBezTo>
                <a:cubicBezTo>
                  <a:pt x="4013" y="1296"/>
                  <a:pt x="4013" y="1296"/>
                  <a:pt x="4013" y="1296"/>
                </a:cubicBezTo>
                <a:cubicBezTo>
                  <a:pt x="4009" y="1308"/>
                  <a:pt x="4001" y="1320"/>
                  <a:pt x="3998" y="1323"/>
                </a:cubicBezTo>
                <a:cubicBezTo>
                  <a:pt x="3994" y="1326"/>
                  <a:pt x="3982" y="1330"/>
                  <a:pt x="3977" y="1329"/>
                </a:cubicBezTo>
                <a:cubicBezTo>
                  <a:pt x="3974" y="1329"/>
                  <a:pt x="3938" y="1319"/>
                  <a:pt x="3934" y="1314"/>
                </a:cubicBezTo>
                <a:cubicBezTo>
                  <a:pt x="3931" y="1311"/>
                  <a:pt x="3928" y="1297"/>
                  <a:pt x="3932" y="1294"/>
                </a:cubicBezTo>
                <a:cubicBezTo>
                  <a:pt x="3943" y="1285"/>
                  <a:pt x="3983" y="1299"/>
                  <a:pt x="3992" y="1292"/>
                </a:cubicBezTo>
                <a:cubicBezTo>
                  <a:pt x="4000" y="1285"/>
                  <a:pt x="3996" y="1276"/>
                  <a:pt x="4000" y="1273"/>
                </a:cubicBezTo>
                <a:cubicBezTo>
                  <a:pt x="4004" y="1270"/>
                  <a:pt x="4012" y="1277"/>
                  <a:pt x="4012" y="1278"/>
                </a:cubicBezTo>
                <a:cubicBezTo>
                  <a:pt x="4012" y="1278"/>
                  <a:pt x="4013" y="1278"/>
                  <a:pt x="4013" y="1279"/>
                </a:cubicBezTo>
                <a:cubicBezTo>
                  <a:pt x="4013" y="1271"/>
                  <a:pt x="4013" y="1271"/>
                  <a:pt x="4013" y="1271"/>
                </a:cubicBezTo>
                <a:close/>
                <a:moveTo>
                  <a:pt x="4013" y="2164"/>
                </a:moveTo>
                <a:cubicBezTo>
                  <a:pt x="4013" y="2205"/>
                  <a:pt x="4013" y="2205"/>
                  <a:pt x="4013" y="2205"/>
                </a:cubicBezTo>
                <a:cubicBezTo>
                  <a:pt x="3987" y="2190"/>
                  <a:pt x="3987" y="2190"/>
                  <a:pt x="3987" y="2190"/>
                </a:cubicBezTo>
                <a:cubicBezTo>
                  <a:pt x="3986" y="2149"/>
                  <a:pt x="3986" y="2149"/>
                  <a:pt x="3986" y="2149"/>
                </a:cubicBezTo>
                <a:cubicBezTo>
                  <a:pt x="4013" y="2164"/>
                  <a:pt x="4013" y="2164"/>
                  <a:pt x="4013" y="2164"/>
                </a:cubicBezTo>
                <a:close/>
                <a:moveTo>
                  <a:pt x="4013" y="2328"/>
                </a:moveTo>
                <a:cubicBezTo>
                  <a:pt x="4013" y="2370"/>
                  <a:pt x="4013" y="2370"/>
                  <a:pt x="4013" y="2370"/>
                </a:cubicBezTo>
                <a:cubicBezTo>
                  <a:pt x="3992" y="2383"/>
                  <a:pt x="3992" y="2383"/>
                  <a:pt x="3992" y="2383"/>
                </a:cubicBezTo>
                <a:cubicBezTo>
                  <a:pt x="3991" y="2341"/>
                  <a:pt x="3991" y="2341"/>
                  <a:pt x="3991" y="2341"/>
                </a:cubicBezTo>
                <a:cubicBezTo>
                  <a:pt x="4013" y="2328"/>
                  <a:pt x="4013" y="2328"/>
                  <a:pt x="4013" y="2328"/>
                </a:cubicBezTo>
                <a:close/>
                <a:moveTo>
                  <a:pt x="4013" y="2385"/>
                </a:moveTo>
                <a:cubicBezTo>
                  <a:pt x="3992" y="2383"/>
                  <a:pt x="3992" y="2383"/>
                  <a:pt x="3992" y="2383"/>
                </a:cubicBezTo>
                <a:cubicBezTo>
                  <a:pt x="3970" y="2595"/>
                  <a:pt x="3970" y="2595"/>
                  <a:pt x="3970" y="2595"/>
                </a:cubicBezTo>
                <a:cubicBezTo>
                  <a:pt x="4000" y="2598"/>
                  <a:pt x="4000" y="2598"/>
                  <a:pt x="4000" y="2598"/>
                </a:cubicBezTo>
                <a:cubicBezTo>
                  <a:pt x="4009" y="2510"/>
                  <a:pt x="4009" y="2510"/>
                  <a:pt x="4009" y="2510"/>
                </a:cubicBezTo>
                <a:cubicBezTo>
                  <a:pt x="4013" y="2510"/>
                  <a:pt x="4013" y="2510"/>
                  <a:pt x="4013" y="2510"/>
                </a:cubicBezTo>
                <a:cubicBezTo>
                  <a:pt x="4013" y="2475"/>
                  <a:pt x="4013" y="2475"/>
                  <a:pt x="4013" y="2475"/>
                </a:cubicBezTo>
                <a:cubicBezTo>
                  <a:pt x="4012" y="2475"/>
                  <a:pt x="4012" y="2475"/>
                  <a:pt x="4012" y="2475"/>
                </a:cubicBezTo>
                <a:cubicBezTo>
                  <a:pt x="4013" y="2473"/>
                  <a:pt x="4013" y="2473"/>
                  <a:pt x="4013" y="2473"/>
                </a:cubicBezTo>
                <a:cubicBezTo>
                  <a:pt x="4013" y="2385"/>
                  <a:pt x="4013" y="2385"/>
                  <a:pt x="4013" y="2385"/>
                </a:cubicBezTo>
                <a:close/>
                <a:moveTo>
                  <a:pt x="4013" y="2636"/>
                </a:moveTo>
                <a:cubicBezTo>
                  <a:pt x="4013" y="2673"/>
                  <a:pt x="4013" y="2673"/>
                  <a:pt x="4013" y="2673"/>
                </a:cubicBezTo>
                <a:cubicBezTo>
                  <a:pt x="3954" y="2661"/>
                  <a:pt x="3954" y="2661"/>
                  <a:pt x="3954" y="2661"/>
                </a:cubicBezTo>
                <a:cubicBezTo>
                  <a:pt x="3961" y="2626"/>
                  <a:pt x="3961" y="2626"/>
                  <a:pt x="3961" y="2626"/>
                </a:cubicBezTo>
                <a:cubicBezTo>
                  <a:pt x="4013" y="2636"/>
                  <a:pt x="4013" y="2636"/>
                  <a:pt x="4013" y="2636"/>
                </a:cubicBezTo>
                <a:close/>
                <a:moveTo>
                  <a:pt x="4013" y="2730"/>
                </a:moveTo>
                <a:cubicBezTo>
                  <a:pt x="4013" y="2754"/>
                  <a:pt x="4013" y="2754"/>
                  <a:pt x="4013" y="2754"/>
                </a:cubicBezTo>
                <a:cubicBezTo>
                  <a:pt x="4010" y="2764"/>
                  <a:pt x="4010" y="2764"/>
                  <a:pt x="4010" y="2764"/>
                </a:cubicBezTo>
                <a:cubicBezTo>
                  <a:pt x="3977" y="2756"/>
                  <a:pt x="3954" y="2772"/>
                  <a:pt x="3940" y="2812"/>
                </a:cubicBezTo>
                <a:cubicBezTo>
                  <a:pt x="3929" y="2850"/>
                  <a:pt x="3938" y="2873"/>
                  <a:pt x="3967" y="2882"/>
                </a:cubicBezTo>
                <a:cubicBezTo>
                  <a:pt x="3985" y="2887"/>
                  <a:pt x="3999" y="2880"/>
                  <a:pt x="4008" y="2861"/>
                </a:cubicBezTo>
                <a:cubicBezTo>
                  <a:pt x="4013" y="2852"/>
                  <a:pt x="4013" y="2852"/>
                  <a:pt x="4013" y="2852"/>
                </a:cubicBezTo>
                <a:cubicBezTo>
                  <a:pt x="4013" y="2909"/>
                  <a:pt x="4013" y="2909"/>
                  <a:pt x="4013" y="2909"/>
                </a:cubicBezTo>
                <a:cubicBezTo>
                  <a:pt x="3997" y="2921"/>
                  <a:pt x="3980" y="2923"/>
                  <a:pt x="3961" y="2917"/>
                </a:cubicBezTo>
                <a:cubicBezTo>
                  <a:pt x="3934" y="2908"/>
                  <a:pt x="3917" y="2892"/>
                  <a:pt x="3909" y="2869"/>
                </a:cubicBezTo>
                <a:cubicBezTo>
                  <a:pt x="3902" y="2852"/>
                  <a:pt x="3902" y="2831"/>
                  <a:pt x="3910" y="2806"/>
                </a:cubicBezTo>
                <a:cubicBezTo>
                  <a:pt x="3928" y="2745"/>
                  <a:pt x="3962" y="2720"/>
                  <a:pt x="4013" y="2730"/>
                </a:cubicBezTo>
                <a:close/>
                <a:moveTo>
                  <a:pt x="4013" y="3007"/>
                </a:moveTo>
                <a:cubicBezTo>
                  <a:pt x="4013" y="3044"/>
                  <a:pt x="4013" y="3044"/>
                  <a:pt x="4013" y="3044"/>
                </a:cubicBezTo>
                <a:cubicBezTo>
                  <a:pt x="3998" y="3045"/>
                  <a:pt x="3986" y="3055"/>
                  <a:pt x="3977" y="3074"/>
                </a:cubicBezTo>
                <a:cubicBezTo>
                  <a:pt x="3941" y="3153"/>
                  <a:pt x="3941" y="3153"/>
                  <a:pt x="3941" y="3153"/>
                </a:cubicBezTo>
                <a:cubicBezTo>
                  <a:pt x="4013" y="3186"/>
                  <a:pt x="4013" y="3186"/>
                  <a:pt x="4013" y="3186"/>
                </a:cubicBezTo>
                <a:cubicBezTo>
                  <a:pt x="4013" y="3226"/>
                  <a:pt x="4013" y="3226"/>
                  <a:pt x="4013" y="3226"/>
                </a:cubicBezTo>
                <a:cubicBezTo>
                  <a:pt x="3891" y="3170"/>
                  <a:pt x="3891" y="3170"/>
                  <a:pt x="3891" y="3170"/>
                </a:cubicBezTo>
                <a:cubicBezTo>
                  <a:pt x="3891" y="3130"/>
                  <a:pt x="3891" y="3130"/>
                  <a:pt x="3891" y="3130"/>
                </a:cubicBezTo>
                <a:cubicBezTo>
                  <a:pt x="3913" y="3140"/>
                  <a:pt x="3913" y="3140"/>
                  <a:pt x="3913" y="3140"/>
                </a:cubicBezTo>
                <a:cubicBezTo>
                  <a:pt x="3948" y="3065"/>
                  <a:pt x="3948" y="3065"/>
                  <a:pt x="3948" y="3065"/>
                </a:cubicBezTo>
                <a:cubicBezTo>
                  <a:pt x="3963" y="3032"/>
                  <a:pt x="3957" y="3010"/>
                  <a:pt x="3929" y="2997"/>
                </a:cubicBezTo>
                <a:cubicBezTo>
                  <a:pt x="3914" y="2990"/>
                  <a:pt x="3902" y="2989"/>
                  <a:pt x="3891" y="2995"/>
                </a:cubicBezTo>
                <a:cubicBezTo>
                  <a:pt x="3891" y="2956"/>
                  <a:pt x="3891" y="2956"/>
                  <a:pt x="3891" y="2956"/>
                </a:cubicBezTo>
                <a:cubicBezTo>
                  <a:pt x="3905" y="2951"/>
                  <a:pt x="3922" y="2952"/>
                  <a:pt x="3942" y="2961"/>
                </a:cubicBezTo>
                <a:cubicBezTo>
                  <a:pt x="3968" y="2974"/>
                  <a:pt x="3982" y="2994"/>
                  <a:pt x="3984" y="3022"/>
                </a:cubicBezTo>
                <a:cubicBezTo>
                  <a:pt x="3992" y="3013"/>
                  <a:pt x="4001" y="3008"/>
                  <a:pt x="4013" y="3007"/>
                </a:cubicBezTo>
                <a:close/>
                <a:moveTo>
                  <a:pt x="4013" y="3522"/>
                </a:moveTo>
                <a:cubicBezTo>
                  <a:pt x="4013" y="3716"/>
                  <a:pt x="4013" y="3716"/>
                  <a:pt x="4013" y="3716"/>
                </a:cubicBezTo>
                <a:cubicBezTo>
                  <a:pt x="3974" y="3762"/>
                  <a:pt x="3933" y="3807"/>
                  <a:pt x="3891" y="3851"/>
                </a:cubicBezTo>
                <a:cubicBezTo>
                  <a:pt x="3891" y="3676"/>
                  <a:pt x="3891" y="3676"/>
                  <a:pt x="3891" y="3676"/>
                </a:cubicBezTo>
                <a:cubicBezTo>
                  <a:pt x="3934" y="3627"/>
                  <a:pt x="3974" y="3575"/>
                  <a:pt x="4013" y="3522"/>
                </a:cubicBezTo>
                <a:close/>
                <a:moveTo>
                  <a:pt x="3891" y="3456"/>
                </a:moveTo>
                <a:cubicBezTo>
                  <a:pt x="3891" y="3398"/>
                  <a:pt x="3891" y="3398"/>
                  <a:pt x="3891" y="3398"/>
                </a:cubicBezTo>
                <a:cubicBezTo>
                  <a:pt x="3966" y="3283"/>
                  <a:pt x="3966" y="3283"/>
                  <a:pt x="3966" y="3283"/>
                </a:cubicBezTo>
                <a:cubicBezTo>
                  <a:pt x="3992" y="3300"/>
                  <a:pt x="3992" y="3300"/>
                  <a:pt x="3992" y="3300"/>
                </a:cubicBezTo>
                <a:cubicBezTo>
                  <a:pt x="3891" y="3456"/>
                  <a:pt x="3891" y="3456"/>
                  <a:pt x="3891" y="3456"/>
                </a:cubicBezTo>
                <a:close/>
                <a:moveTo>
                  <a:pt x="3891" y="1203"/>
                </a:moveTo>
                <a:cubicBezTo>
                  <a:pt x="3891" y="1191"/>
                  <a:pt x="3891" y="1191"/>
                  <a:pt x="3891" y="1191"/>
                </a:cubicBezTo>
                <a:cubicBezTo>
                  <a:pt x="3891" y="1190"/>
                  <a:pt x="3891" y="1190"/>
                  <a:pt x="3891" y="1190"/>
                </a:cubicBezTo>
                <a:cubicBezTo>
                  <a:pt x="3893" y="1192"/>
                  <a:pt x="3893" y="1192"/>
                  <a:pt x="3893" y="1192"/>
                </a:cubicBezTo>
                <a:cubicBezTo>
                  <a:pt x="3893" y="1193"/>
                  <a:pt x="3892" y="1197"/>
                  <a:pt x="3891" y="1203"/>
                </a:cubicBezTo>
                <a:close/>
                <a:moveTo>
                  <a:pt x="3891" y="684"/>
                </a:moveTo>
                <a:cubicBezTo>
                  <a:pt x="3891" y="858"/>
                  <a:pt x="3891" y="858"/>
                  <a:pt x="3891" y="858"/>
                </a:cubicBezTo>
                <a:cubicBezTo>
                  <a:pt x="3872" y="837"/>
                  <a:pt x="3853" y="815"/>
                  <a:pt x="3833" y="794"/>
                </a:cubicBezTo>
                <a:cubicBezTo>
                  <a:pt x="3833" y="626"/>
                  <a:pt x="3833" y="626"/>
                  <a:pt x="3833" y="626"/>
                </a:cubicBezTo>
                <a:cubicBezTo>
                  <a:pt x="3853" y="645"/>
                  <a:pt x="3872" y="664"/>
                  <a:pt x="3891" y="684"/>
                </a:cubicBezTo>
                <a:close/>
                <a:moveTo>
                  <a:pt x="3891" y="1191"/>
                </a:moveTo>
                <a:cubicBezTo>
                  <a:pt x="3891" y="1203"/>
                  <a:pt x="3891" y="1203"/>
                  <a:pt x="3891" y="1203"/>
                </a:cubicBezTo>
                <a:cubicBezTo>
                  <a:pt x="3888" y="1218"/>
                  <a:pt x="3883" y="1245"/>
                  <a:pt x="3877" y="1250"/>
                </a:cubicBezTo>
                <a:cubicBezTo>
                  <a:pt x="3872" y="1254"/>
                  <a:pt x="3862" y="1258"/>
                  <a:pt x="3858" y="1254"/>
                </a:cubicBezTo>
                <a:cubicBezTo>
                  <a:pt x="3855" y="1251"/>
                  <a:pt x="3855" y="1237"/>
                  <a:pt x="3858" y="1234"/>
                </a:cubicBezTo>
                <a:cubicBezTo>
                  <a:pt x="3867" y="1227"/>
                  <a:pt x="3867" y="1227"/>
                  <a:pt x="3867" y="1227"/>
                </a:cubicBezTo>
                <a:cubicBezTo>
                  <a:pt x="3872" y="1223"/>
                  <a:pt x="3888" y="1197"/>
                  <a:pt x="3891" y="1191"/>
                </a:cubicBezTo>
                <a:close/>
                <a:moveTo>
                  <a:pt x="3891" y="1282"/>
                </a:moveTo>
                <a:cubicBezTo>
                  <a:pt x="3891" y="1292"/>
                  <a:pt x="3891" y="1292"/>
                  <a:pt x="3891" y="1292"/>
                </a:cubicBezTo>
                <a:cubicBezTo>
                  <a:pt x="3878" y="1292"/>
                  <a:pt x="3864" y="1292"/>
                  <a:pt x="3860" y="1291"/>
                </a:cubicBezTo>
                <a:cubicBezTo>
                  <a:pt x="3858" y="1288"/>
                  <a:pt x="3858" y="1288"/>
                  <a:pt x="3858" y="1288"/>
                </a:cubicBezTo>
                <a:cubicBezTo>
                  <a:pt x="3859" y="1287"/>
                  <a:pt x="3858" y="1287"/>
                  <a:pt x="3859" y="1286"/>
                </a:cubicBezTo>
                <a:cubicBezTo>
                  <a:pt x="3859" y="1285"/>
                  <a:pt x="3876" y="1284"/>
                  <a:pt x="3891" y="1282"/>
                </a:cubicBezTo>
                <a:close/>
                <a:moveTo>
                  <a:pt x="3891" y="1341"/>
                </a:moveTo>
                <a:cubicBezTo>
                  <a:pt x="3891" y="1347"/>
                  <a:pt x="3891" y="1347"/>
                  <a:pt x="3891" y="1347"/>
                </a:cubicBezTo>
                <a:cubicBezTo>
                  <a:pt x="3878" y="1340"/>
                  <a:pt x="3857" y="1330"/>
                  <a:pt x="3855" y="1328"/>
                </a:cubicBezTo>
                <a:cubicBezTo>
                  <a:pt x="3849" y="1324"/>
                  <a:pt x="3842" y="1321"/>
                  <a:pt x="3833" y="1319"/>
                </a:cubicBezTo>
                <a:cubicBezTo>
                  <a:pt x="3833" y="1313"/>
                  <a:pt x="3833" y="1313"/>
                  <a:pt x="3833" y="1313"/>
                </a:cubicBezTo>
                <a:cubicBezTo>
                  <a:pt x="3836" y="1315"/>
                  <a:pt x="3840" y="1316"/>
                  <a:pt x="3843" y="1317"/>
                </a:cubicBezTo>
                <a:cubicBezTo>
                  <a:pt x="3854" y="1322"/>
                  <a:pt x="3867" y="1326"/>
                  <a:pt x="3877" y="1332"/>
                </a:cubicBezTo>
                <a:cubicBezTo>
                  <a:pt x="3880" y="1333"/>
                  <a:pt x="3885" y="1338"/>
                  <a:pt x="3891" y="1341"/>
                </a:cubicBezTo>
                <a:close/>
                <a:moveTo>
                  <a:pt x="3891" y="1379"/>
                </a:moveTo>
                <a:cubicBezTo>
                  <a:pt x="3891" y="1385"/>
                  <a:pt x="3891" y="1385"/>
                  <a:pt x="3891" y="1385"/>
                </a:cubicBezTo>
                <a:cubicBezTo>
                  <a:pt x="3886" y="1382"/>
                  <a:pt x="3870" y="1375"/>
                  <a:pt x="3869" y="1374"/>
                </a:cubicBezTo>
                <a:cubicBezTo>
                  <a:pt x="3866" y="1371"/>
                  <a:pt x="3866" y="1371"/>
                  <a:pt x="3866" y="1371"/>
                </a:cubicBezTo>
                <a:cubicBezTo>
                  <a:pt x="3866" y="1369"/>
                  <a:pt x="3866" y="1370"/>
                  <a:pt x="3867" y="1368"/>
                </a:cubicBezTo>
                <a:cubicBezTo>
                  <a:pt x="3870" y="1366"/>
                  <a:pt x="3881" y="1374"/>
                  <a:pt x="3881" y="1375"/>
                </a:cubicBezTo>
                <a:cubicBezTo>
                  <a:pt x="3885" y="1376"/>
                  <a:pt x="3888" y="1377"/>
                  <a:pt x="3891" y="1379"/>
                </a:cubicBezTo>
                <a:close/>
                <a:moveTo>
                  <a:pt x="3891" y="2956"/>
                </a:moveTo>
                <a:cubicBezTo>
                  <a:pt x="3891" y="2995"/>
                  <a:pt x="3891" y="2995"/>
                  <a:pt x="3891" y="2995"/>
                </a:cubicBezTo>
                <a:cubicBezTo>
                  <a:pt x="3882" y="2999"/>
                  <a:pt x="3874" y="3008"/>
                  <a:pt x="3868" y="3021"/>
                </a:cubicBezTo>
                <a:cubicBezTo>
                  <a:pt x="3833" y="3099"/>
                  <a:pt x="3833" y="3099"/>
                  <a:pt x="3833" y="3099"/>
                </a:cubicBezTo>
                <a:cubicBezTo>
                  <a:pt x="3833" y="3030"/>
                  <a:pt x="3833" y="3030"/>
                  <a:pt x="3833" y="3030"/>
                </a:cubicBezTo>
                <a:cubicBezTo>
                  <a:pt x="3841" y="3012"/>
                  <a:pt x="3841" y="3012"/>
                  <a:pt x="3841" y="3012"/>
                </a:cubicBezTo>
                <a:cubicBezTo>
                  <a:pt x="3852" y="2987"/>
                  <a:pt x="3865" y="2971"/>
                  <a:pt x="3879" y="2963"/>
                </a:cubicBezTo>
                <a:cubicBezTo>
                  <a:pt x="3883" y="2960"/>
                  <a:pt x="3887" y="2958"/>
                  <a:pt x="3891" y="2956"/>
                </a:cubicBezTo>
                <a:close/>
                <a:moveTo>
                  <a:pt x="3891" y="3130"/>
                </a:moveTo>
                <a:cubicBezTo>
                  <a:pt x="3891" y="3170"/>
                  <a:pt x="3891" y="3170"/>
                  <a:pt x="3891" y="3170"/>
                </a:cubicBezTo>
                <a:cubicBezTo>
                  <a:pt x="3833" y="3143"/>
                  <a:pt x="3833" y="3143"/>
                  <a:pt x="3833" y="3143"/>
                </a:cubicBezTo>
                <a:cubicBezTo>
                  <a:pt x="3833" y="3103"/>
                  <a:pt x="3833" y="3103"/>
                  <a:pt x="3833" y="3103"/>
                </a:cubicBezTo>
                <a:cubicBezTo>
                  <a:pt x="3891" y="3130"/>
                  <a:pt x="3891" y="3130"/>
                  <a:pt x="3891" y="3130"/>
                </a:cubicBezTo>
                <a:close/>
                <a:moveTo>
                  <a:pt x="3891" y="3398"/>
                </a:moveTo>
                <a:cubicBezTo>
                  <a:pt x="3891" y="3456"/>
                  <a:pt x="3891" y="3456"/>
                  <a:pt x="3891" y="3456"/>
                </a:cubicBezTo>
                <a:cubicBezTo>
                  <a:pt x="3887" y="3463"/>
                  <a:pt x="3887" y="3463"/>
                  <a:pt x="3887" y="3463"/>
                </a:cubicBezTo>
                <a:cubicBezTo>
                  <a:pt x="3833" y="3428"/>
                  <a:pt x="3833" y="3428"/>
                  <a:pt x="3833" y="3428"/>
                </a:cubicBezTo>
                <a:cubicBezTo>
                  <a:pt x="3833" y="3385"/>
                  <a:pt x="3833" y="3385"/>
                  <a:pt x="3833" y="3385"/>
                </a:cubicBezTo>
                <a:cubicBezTo>
                  <a:pt x="3880" y="3416"/>
                  <a:pt x="3880" y="3416"/>
                  <a:pt x="3880" y="3416"/>
                </a:cubicBezTo>
                <a:cubicBezTo>
                  <a:pt x="3891" y="3398"/>
                  <a:pt x="3891" y="3398"/>
                  <a:pt x="3891" y="3398"/>
                </a:cubicBezTo>
                <a:close/>
                <a:moveTo>
                  <a:pt x="3891" y="3676"/>
                </a:moveTo>
                <a:cubicBezTo>
                  <a:pt x="3891" y="3851"/>
                  <a:pt x="3891" y="3851"/>
                  <a:pt x="3891" y="3851"/>
                </a:cubicBezTo>
                <a:cubicBezTo>
                  <a:pt x="3872" y="3870"/>
                  <a:pt x="3853" y="3890"/>
                  <a:pt x="3833" y="3909"/>
                </a:cubicBezTo>
                <a:cubicBezTo>
                  <a:pt x="3833" y="3740"/>
                  <a:pt x="3833" y="3740"/>
                  <a:pt x="3833" y="3740"/>
                </a:cubicBezTo>
                <a:cubicBezTo>
                  <a:pt x="3853" y="3719"/>
                  <a:pt x="3872" y="3698"/>
                  <a:pt x="3891" y="3676"/>
                </a:cubicBezTo>
                <a:close/>
                <a:moveTo>
                  <a:pt x="3833" y="3327"/>
                </a:moveTo>
                <a:cubicBezTo>
                  <a:pt x="3833" y="3268"/>
                  <a:pt x="3833" y="3268"/>
                  <a:pt x="3833" y="3268"/>
                </a:cubicBezTo>
                <a:cubicBezTo>
                  <a:pt x="3857" y="3230"/>
                  <a:pt x="3857" y="3230"/>
                  <a:pt x="3857" y="3230"/>
                </a:cubicBezTo>
                <a:cubicBezTo>
                  <a:pt x="3884" y="3247"/>
                  <a:pt x="3884" y="3247"/>
                  <a:pt x="3884" y="3247"/>
                </a:cubicBezTo>
                <a:cubicBezTo>
                  <a:pt x="3833" y="3327"/>
                  <a:pt x="3833" y="3327"/>
                  <a:pt x="3833" y="3327"/>
                </a:cubicBezTo>
                <a:close/>
                <a:moveTo>
                  <a:pt x="3833" y="2339"/>
                </a:moveTo>
                <a:cubicBezTo>
                  <a:pt x="3833" y="2285"/>
                  <a:pt x="3833" y="2285"/>
                  <a:pt x="3833" y="2285"/>
                </a:cubicBezTo>
                <a:cubicBezTo>
                  <a:pt x="3834" y="2285"/>
                  <a:pt x="3834" y="2285"/>
                  <a:pt x="3834" y="2285"/>
                </a:cubicBezTo>
                <a:cubicBezTo>
                  <a:pt x="3834" y="2303"/>
                  <a:pt x="3834" y="2321"/>
                  <a:pt x="3833" y="2339"/>
                </a:cubicBezTo>
                <a:close/>
                <a:moveTo>
                  <a:pt x="3833" y="2218"/>
                </a:moveTo>
                <a:cubicBezTo>
                  <a:pt x="3833" y="2181"/>
                  <a:pt x="3833" y="2181"/>
                  <a:pt x="3833" y="2181"/>
                </a:cubicBezTo>
                <a:cubicBezTo>
                  <a:pt x="3833" y="2194"/>
                  <a:pt x="3834" y="2206"/>
                  <a:pt x="3834" y="2218"/>
                </a:cubicBezTo>
                <a:cubicBezTo>
                  <a:pt x="3833" y="2218"/>
                  <a:pt x="3833" y="2218"/>
                  <a:pt x="3833" y="2218"/>
                </a:cubicBezTo>
                <a:close/>
                <a:moveTo>
                  <a:pt x="3833" y="1456"/>
                </a:moveTo>
                <a:cubicBezTo>
                  <a:pt x="3833" y="1427"/>
                  <a:pt x="3833" y="1427"/>
                  <a:pt x="3833" y="1427"/>
                </a:cubicBezTo>
                <a:cubicBezTo>
                  <a:pt x="3840" y="1432"/>
                  <a:pt x="3849" y="1435"/>
                  <a:pt x="3857" y="1434"/>
                </a:cubicBezTo>
                <a:cubicBezTo>
                  <a:pt x="3860" y="1434"/>
                  <a:pt x="3869" y="1439"/>
                  <a:pt x="3870" y="1440"/>
                </a:cubicBezTo>
                <a:cubicBezTo>
                  <a:pt x="3872" y="1443"/>
                  <a:pt x="3874" y="1453"/>
                  <a:pt x="3876" y="1462"/>
                </a:cubicBezTo>
                <a:cubicBezTo>
                  <a:pt x="3877" y="1465"/>
                  <a:pt x="3879" y="1468"/>
                  <a:pt x="3880" y="1471"/>
                </a:cubicBezTo>
                <a:cubicBezTo>
                  <a:pt x="3881" y="1477"/>
                  <a:pt x="3879" y="1481"/>
                  <a:pt x="3878" y="1483"/>
                </a:cubicBezTo>
                <a:cubicBezTo>
                  <a:pt x="3872" y="1487"/>
                  <a:pt x="3861" y="1474"/>
                  <a:pt x="3859" y="1474"/>
                </a:cubicBezTo>
                <a:cubicBezTo>
                  <a:pt x="3851" y="1472"/>
                  <a:pt x="3842" y="1470"/>
                  <a:pt x="3840" y="1467"/>
                </a:cubicBezTo>
                <a:cubicBezTo>
                  <a:pt x="3838" y="1466"/>
                  <a:pt x="3836" y="1459"/>
                  <a:pt x="3834" y="1458"/>
                </a:cubicBezTo>
                <a:cubicBezTo>
                  <a:pt x="3834" y="1458"/>
                  <a:pt x="3834" y="1457"/>
                  <a:pt x="3833" y="1456"/>
                </a:cubicBezTo>
                <a:close/>
                <a:moveTo>
                  <a:pt x="3833" y="1399"/>
                </a:moveTo>
                <a:cubicBezTo>
                  <a:pt x="3847" y="1404"/>
                  <a:pt x="3863" y="1409"/>
                  <a:pt x="3867" y="1406"/>
                </a:cubicBezTo>
                <a:cubicBezTo>
                  <a:pt x="3867" y="1405"/>
                  <a:pt x="3868" y="1404"/>
                  <a:pt x="3868" y="1401"/>
                </a:cubicBezTo>
                <a:cubicBezTo>
                  <a:pt x="3867" y="1399"/>
                  <a:pt x="3864" y="1397"/>
                  <a:pt x="3864" y="1394"/>
                </a:cubicBezTo>
                <a:cubicBezTo>
                  <a:pt x="3862" y="1390"/>
                  <a:pt x="3860" y="1386"/>
                  <a:pt x="3859" y="1385"/>
                </a:cubicBezTo>
                <a:cubicBezTo>
                  <a:pt x="3856" y="1381"/>
                  <a:pt x="3853" y="1383"/>
                  <a:pt x="3845" y="1378"/>
                </a:cubicBezTo>
                <a:cubicBezTo>
                  <a:pt x="3842" y="1376"/>
                  <a:pt x="3837" y="1372"/>
                  <a:pt x="3834" y="1370"/>
                </a:cubicBezTo>
                <a:cubicBezTo>
                  <a:pt x="3834" y="1370"/>
                  <a:pt x="3833" y="1369"/>
                  <a:pt x="3833" y="1369"/>
                </a:cubicBezTo>
                <a:cubicBezTo>
                  <a:pt x="3833" y="1377"/>
                  <a:pt x="3833" y="1377"/>
                  <a:pt x="3833" y="1377"/>
                </a:cubicBezTo>
                <a:cubicBezTo>
                  <a:pt x="3835" y="1379"/>
                  <a:pt x="3837" y="1380"/>
                  <a:pt x="3837" y="1381"/>
                </a:cubicBezTo>
                <a:cubicBezTo>
                  <a:pt x="3838" y="1382"/>
                  <a:pt x="3838" y="1387"/>
                  <a:pt x="3835" y="1389"/>
                </a:cubicBezTo>
                <a:cubicBezTo>
                  <a:pt x="3835" y="1390"/>
                  <a:pt x="3834" y="1390"/>
                  <a:pt x="3833" y="1390"/>
                </a:cubicBezTo>
                <a:cubicBezTo>
                  <a:pt x="3833" y="1399"/>
                  <a:pt x="3833" y="1399"/>
                  <a:pt x="3833" y="1399"/>
                </a:cubicBezTo>
                <a:close/>
                <a:moveTo>
                  <a:pt x="3833" y="1274"/>
                </a:moveTo>
                <a:cubicBezTo>
                  <a:pt x="3833" y="1270"/>
                  <a:pt x="3833" y="1270"/>
                  <a:pt x="3833" y="1270"/>
                </a:cubicBezTo>
                <a:cubicBezTo>
                  <a:pt x="3833" y="1271"/>
                  <a:pt x="3833" y="1273"/>
                  <a:pt x="3833" y="1274"/>
                </a:cubicBezTo>
                <a:close/>
                <a:moveTo>
                  <a:pt x="3833" y="626"/>
                </a:moveTo>
                <a:cubicBezTo>
                  <a:pt x="3833" y="794"/>
                  <a:pt x="3833" y="794"/>
                  <a:pt x="3833" y="794"/>
                </a:cubicBezTo>
                <a:cubicBezTo>
                  <a:pt x="3825" y="786"/>
                  <a:pt x="3817" y="777"/>
                  <a:pt x="3808" y="769"/>
                </a:cubicBezTo>
                <a:cubicBezTo>
                  <a:pt x="3808" y="603"/>
                  <a:pt x="3808" y="603"/>
                  <a:pt x="3808" y="603"/>
                </a:cubicBezTo>
                <a:cubicBezTo>
                  <a:pt x="3816" y="611"/>
                  <a:pt x="3825" y="619"/>
                  <a:pt x="3833" y="626"/>
                </a:cubicBezTo>
                <a:close/>
                <a:moveTo>
                  <a:pt x="3833" y="1270"/>
                </a:moveTo>
                <a:cubicBezTo>
                  <a:pt x="3833" y="1274"/>
                  <a:pt x="3833" y="1274"/>
                  <a:pt x="3833" y="1274"/>
                </a:cubicBezTo>
                <a:cubicBezTo>
                  <a:pt x="3832" y="1274"/>
                  <a:pt x="3832" y="1274"/>
                  <a:pt x="3832" y="1274"/>
                </a:cubicBezTo>
                <a:cubicBezTo>
                  <a:pt x="3830" y="1275"/>
                  <a:pt x="3819" y="1275"/>
                  <a:pt x="3808" y="1275"/>
                </a:cubicBezTo>
                <a:cubicBezTo>
                  <a:pt x="3808" y="1270"/>
                  <a:pt x="3808" y="1270"/>
                  <a:pt x="3808" y="1270"/>
                </a:cubicBezTo>
                <a:cubicBezTo>
                  <a:pt x="3816" y="1270"/>
                  <a:pt x="3824" y="1270"/>
                  <a:pt x="3832" y="1269"/>
                </a:cubicBezTo>
                <a:cubicBezTo>
                  <a:pt x="3832" y="1270"/>
                  <a:pt x="3832" y="1270"/>
                  <a:pt x="3833" y="1270"/>
                </a:cubicBezTo>
                <a:close/>
                <a:moveTo>
                  <a:pt x="3833" y="1313"/>
                </a:moveTo>
                <a:cubicBezTo>
                  <a:pt x="3833" y="1319"/>
                  <a:pt x="3833" y="1319"/>
                  <a:pt x="3833" y="1319"/>
                </a:cubicBezTo>
                <a:cubicBezTo>
                  <a:pt x="3825" y="1317"/>
                  <a:pt x="3816" y="1316"/>
                  <a:pt x="3808" y="1314"/>
                </a:cubicBezTo>
                <a:cubicBezTo>
                  <a:pt x="3808" y="1306"/>
                  <a:pt x="3808" y="1306"/>
                  <a:pt x="3808" y="1306"/>
                </a:cubicBezTo>
                <a:cubicBezTo>
                  <a:pt x="3817" y="1308"/>
                  <a:pt x="3826" y="1311"/>
                  <a:pt x="3833" y="1313"/>
                </a:cubicBezTo>
                <a:close/>
                <a:moveTo>
                  <a:pt x="3833" y="1369"/>
                </a:moveTo>
                <a:cubicBezTo>
                  <a:pt x="3833" y="1377"/>
                  <a:pt x="3833" y="1377"/>
                  <a:pt x="3833" y="1377"/>
                </a:cubicBezTo>
                <a:cubicBezTo>
                  <a:pt x="3826" y="1374"/>
                  <a:pt x="3815" y="1367"/>
                  <a:pt x="3808" y="1362"/>
                </a:cubicBezTo>
                <a:cubicBezTo>
                  <a:pt x="3808" y="1351"/>
                  <a:pt x="3808" y="1351"/>
                  <a:pt x="3808" y="1351"/>
                </a:cubicBezTo>
                <a:cubicBezTo>
                  <a:pt x="3813" y="1356"/>
                  <a:pt x="3817" y="1358"/>
                  <a:pt x="3822" y="1362"/>
                </a:cubicBezTo>
                <a:cubicBezTo>
                  <a:pt x="3824" y="1363"/>
                  <a:pt x="3827" y="1367"/>
                  <a:pt x="3829" y="1368"/>
                </a:cubicBezTo>
                <a:cubicBezTo>
                  <a:pt x="3830" y="1369"/>
                  <a:pt x="3832" y="1369"/>
                  <a:pt x="3833" y="1369"/>
                </a:cubicBezTo>
                <a:close/>
                <a:moveTo>
                  <a:pt x="3833" y="1390"/>
                </a:moveTo>
                <a:cubicBezTo>
                  <a:pt x="3833" y="1399"/>
                  <a:pt x="3833" y="1399"/>
                  <a:pt x="3833" y="1399"/>
                </a:cubicBezTo>
                <a:cubicBezTo>
                  <a:pt x="3826" y="1397"/>
                  <a:pt x="3819" y="1395"/>
                  <a:pt x="3815" y="1395"/>
                </a:cubicBezTo>
                <a:cubicBezTo>
                  <a:pt x="3814" y="1394"/>
                  <a:pt x="3814" y="1392"/>
                  <a:pt x="3814" y="1391"/>
                </a:cubicBezTo>
                <a:cubicBezTo>
                  <a:pt x="3819" y="1390"/>
                  <a:pt x="3827" y="1392"/>
                  <a:pt x="3833" y="1390"/>
                </a:cubicBezTo>
                <a:close/>
                <a:moveTo>
                  <a:pt x="3833" y="1427"/>
                </a:moveTo>
                <a:cubicBezTo>
                  <a:pt x="3833" y="1456"/>
                  <a:pt x="3833" y="1456"/>
                  <a:pt x="3833" y="1456"/>
                </a:cubicBezTo>
                <a:cubicBezTo>
                  <a:pt x="3830" y="1453"/>
                  <a:pt x="3826" y="1449"/>
                  <a:pt x="3823" y="1447"/>
                </a:cubicBezTo>
                <a:cubicBezTo>
                  <a:pt x="3820" y="1444"/>
                  <a:pt x="3810" y="1443"/>
                  <a:pt x="3809" y="1441"/>
                </a:cubicBezTo>
                <a:cubicBezTo>
                  <a:pt x="3808" y="1440"/>
                  <a:pt x="3808" y="1440"/>
                  <a:pt x="3808" y="1440"/>
                </a:cubicBezTo>
                <a:cubicBezTo>
                  <a:pt x="3808" y="1436"/>
                  <a:pt x="3808" y="1436"/>
                  <a:pt x="3808" y="1436"/>
                </a:cubicBezTo>
                <a:cubicBezTo>
                  <a:pt x="3812" y="1436"/>
                  <a:pt x="3821" y="1441"/>
                  <a:pt x="3825" y="1438"/>
                </a:cubicBezTo>
                <a:cubicBezTo>
                  <a:pt x="3827" y="1436"/>
                  <a:pt x="3826" y="1432"/>
                  <a:pt x="3824" y="1431"/>
                </a:cubicBezTo>
                <a:cubicBezTo>
                  <a:pt x="3823" y="1430"/>
                  <a:pt x="3815" y="1420"/>
                  <a:pt x="3808" y="1417"/>
                </a:cubicBezTo>
                <a:cubicBezTo>
                  <a:pt x="3808" y="1407"/>
                  <a:pt x="3808" y="1407"/>
                  <a:pt x="3808" y="1407"/>
                </a:cubicBezTo>
                <a:cubicBezTo>
                  <a:pt x="3815" y="1413"/>
                  <a:pt x="3824" y="1421"/>
                  <a:pt x="3833" y="1427"/>
                </a:cubicBezTo>
                <a:close/>
                <a:moveTo>
                  <a:pt x="3833" y="2181"/>
                </a:moveTo>
                <a:cubicBezTo>
                  <a:pt x="3833" y="2218"/>
                  <a:pt x="3833" y="2218"/>
                  <a:pt x="3833" y="2218"/>
                </a:cubicBezTo>
                <a:cubicBezTo>
                  <a:pt x="3808" y="2218"/>
                  <a:pt x="3808" y="2218"/>
                  <a:pt x="3808" y="2218"/>
                </a:cubicBezTo>
                <a:cubicBezTo>
                  <a:pt x="3808" y="2150"/>
                  <a:pt x="3808" y="2150"/>
                  <a:pt x="3808" y="2150"/>
                </a:cubicBezTo>
                <a:cubicBezTo>
                  <a:pt x="3831" y="2148"/>
                  <a:pt x="3831" y="2148"/>
                  <a:pt x="3831" y="2148"/>
                </a:cubicBezTo>
                <a:cubicBezTo>
                  <a:pt x="3831" y="2159"/>
                  <a:pt x="3832" y="2170"/>
                  <a:pt x="3833" y="2181"/>
                </a:cubicBezTo>
                <a:close/>
                <a:moveTo>
                  <a:pt x="3833" y="2285"/>
                </a:moveTo>
                <a:cubicBezTo>
                  <a:pt x="3833" y="2339"/>
                  <a:pt x="3833" y="2339"/>
                  <a:pt x="3833" y="2339"/>
                </a:cubicBezTo>
                <a:cubicBezTo>
                  <a:pt x="3832" y="2344"/>
                  <a:pt x="3832" y="2350"/>
                  <a:pt x="3832" y="2355"/>
                </a:cubicBezTo>
                <a:cubicBezTo>
                  <a:pt x="3808" y="2353"/>
                  <a:pt x="3808" y="2353"/>
                  <a:pt x="3808" y="2353"/>
                </a:cubicBezTo>
                <a:cubicBezTo>
                  <a:pt x="3808" y="2285"/>
                  <a:pt x="3808" y="2285"/>
                  <a:pt x="3808" y="2285"/>
                </a:cubicBezTo>
                <a:cubicBezTo>
                  <a:pt x="3833" y="2285"/>
                  <a:pt x="3833" y="2285"/>
                  <a:pt x="3833" y="2285"/>
                </a:cubicBezTo>
                <a:close/>
                <a:moveTo>
                  <a:pt x="3833" y="3030"/>
                </a:moveTo>
                <a:cubicBezTo>
                  <a:pt x="3833" y="3099"/>
                  <a:pt x="3833" y="3099"/>
                  <a:pt x="3833" y="3099"/>
                </a:cubicBezTo>
                <a:cubicBezTo>
                  <a:pt x="3831" y="3102"/>
                  <a:pt x="3831" y="3102"/>
                  <a:pt x="3831" y="3102"/>
                </a:cubicBezTo>
                <a:cubicBezTo>
                  <a:pt x="3833" y="3103"/>
                  <a:pt x="3833" y="3103"/>
                  <a:pt x="3833" y="3103"/>
                </a:cubicBezTo>
                <a:cubicBezTo>
                  <a:pt x="3833" y="3143"/>
                  <a:pt x="3833" y="3143"/>
                  <a:pt x="3833" y="3143"/>
                </a:cubicBezTo>
                <a:cubicBezTo>
                  <a:pt x="3808" y="3131"/>
                  <a:pt x="3808" y="3131"/>
                  <a:pt x="3808" y="3131"/>
                </a:cubicBezTo>
                <a:cubicBezTo>
                  <a:pt x="3808" y="3082"/>
                  <a:pt x="3808" y="3082"/>
                  <a:pt x="3808" y="3082"/>
                </a:cubicBezTo>
                <a:cubicBezTo>
                  <a:pt x="3833" y="3030"/>
                  <a:pt x="3833" y="3030"/>
                  <a:pt x="3833" y="3030"/>
                </a:cubicBezTo>
                <a:close/>
                <a:moveTo>
                  <a:pt x="3833" y="3268"/>
                </a:moveTo>
                <a:cubicBezTo>
                  <a:pt x="3833" y="3327"/>
                  <a:pt x="3833" y="3327"/>
                  <a:pt x="3833" y="3327"/>
                </a:cubicBezTo>
                <a:cubicBezTo>
                  <a:pt x="3808" y="3364"/>
                  <a:pt x="3808" y="3364"/>
                  <a:pt x="3808" y="3364"/>
                </a:cubicBezTo>
                <a:cubicBezTo>
                  <a:pt x="3808" y="3306"/>
                  <a:pt x="3808" y="3306"/>
                  <a:pt x="3808" y="3306"/>
                </a:cubicBezTo>
                <a:cubicBezTo>
                  <a:pt x="3833" y="3268"/>
                  <a:pt x="3833" y="3268"/>
                  <a:pt x="3833" y="3268"/>
                </a:cubicBezTo>
                <a:close/>
                <a:moveTo>
                  <a:pt x="3833" y="3385"/>
                </a:moveTo>
                <a:cubicBezTo>
                  <a:pt x="3833" y="3428"/>
                  <a:pt x="3833" y="3428"/>
                  <a:pt x="3833" y="3428"/>
                </a:cubicBezTo>
                <a:cubicBezTo>
                  <a:pt x="3808" y="3412"/>
                  <a:pt x="3808" y="3412"/>
                  <a:pt x="3808" y="3412"/>
                </a:cubicBezTo>
                <a:cubicBezTo>
                  <a:pt x="3808" y="3370"/>
                  <a:pt x="3808" y="3370"/>
                  <a:pt x="3808" y="3370"/>
                </a:cubicBezTo>
                <a:cubicBezTo>
                  <a:pt x="3833" y="3385"/>
                  <a:pt x="3833" y="3385"/>
                  <a:pt x="3833" y="3385"/>
                </a:cubicBezTo>
                <a:close/>
                <a:moveTo>
                  <a:pt x="3833" y="3740"/>
                </a:moveTo>
                <a:cubicBezTo>
                  <a:pt x="3833" y="3909"/>
                  <a:pt x="3833" y="3909"/>
                  <a:pt x="3833" y="3909"/>
                </a:cubicBezTo>
                <a:cubicBezTo>
                  <a:pt x="3825" y="3916"/>
                  <a:pt x="3816" y="3924"/>
                  <a:pt x="3808" y="3931"/>
                </a:cubicBezTo>
                <a:cubicBezTo>
                  <a:pt x="3808" y="3766"/>
                  <a:pt x="3808" y="3766"/>
                  <a:pt x="3808" y="3766"/>
                </a:cubicBezTo>
                <a:cubicBezTo>
                  <a:pt x="3817" y="3757"/>
                  <a:pt x="3825" y="3749"/>
                  <a:pt x="3833" y="3740"/>
                </a:cubicBezTo>
                <a:close/>
                <a:moveTo>
                  <a:pt x="3808" y="2490"/>
                </a:moveTo>
                <a:cubicBezTo>
                  <a:pt x="3808" y="2421"/>
                  <a:pt x="3808" y="2421"/>
                  <a:pt x="3808" y="2421"/>
                </a:cubicBezTo>
                <a:cubicBezTo>
                  <a:pt x="3826" y="2422"/>
                  <a:pt x="3826" y="2422"/>
                  <a:pt x="3826" y="2422"/>
                </a:cubicBezTo>
                <a:cubicBezTo>
                  <a:pt x="3824" y="2446"/>
                  <a:pt x="3821" y="2469"/>
                  <a:pt x="3818" y="2492"/>
                </a:cubicBezTo>
                <a:cubicBezTo>
                  <a:pt x="3808" y="2490"/>
                  <a:pt x="3808" y="2490"/>
                  <a:pt x="3808" y="2490"/>
                </a:cubicBezTo>
                <a:close/>
                <a:moveTo>
                  <a:pt x="3808" y="2083"/>
                </a:moveTo>
                <a:cubicBezTo>
                  <a:pt x="3808" y="2013"/>
                  <a:pt x="3808" y="2013"/>
                  <a:pt x="3808" y="2013"/>
                </a:cubicBezTo>
                <a:cubicBezTo>
                  <a:pt x="3815" y="2012"/>
                  <a:pt x="3815" y="2012"/>
                  <a:pt x="3815" y="2012"/>
                </a:cubicBezTo>
                <a:cubicBezTo>
                  <a:pt x="3819" y="2035"/>
                  <a:pt x="3822" y="2058"/>
                  <a:pt x="3824" y="2081"/>
                </a:cubicBezTo>
                <a:lnTo>
                  <a:pt x="3808" y="2083"/>
                </a:lnTo>
                <a:close/>
                <a:moveTo>
                  <a:pt x="3808" y="603"/>
                </a:moveTo>
                <a:cubicBezTo>
                  <a:pt x="3808" y="769"/>
                  <a:pt x="3808" y="769"/>
                  <a:pt x="3808" y="769"/>
                </a:cubicBezTo>
                <a:cubicBezTo>
                  <a:pt x="3782" y="742"/>
                  <a:pt x="3755" y="715"/>
                  <a:pt x="3727" y="689"/>
                </a:cubicBezTo>
                <a:cubicBezTo>
                  <a:pt x="3727" y="532"/>
                  <a:pt x="3727" y="532"/>
                  <a:pt x="3727" y="532"/>
                </a:cubicBezTo>
                <a:cubicBezTo>
                  <a:pt x="3755" y="555"/>
                  <a:pt x="3782" y="579"/>
                  <a:pt x="3808" y="603"/>
                </a:cubicBezTo>
                <a:close/>
                <a:moveTo>
                  <a:pt x="3808" y="1270"/>
                </a:moveTo>
                <a:cubicBezTo>
                  <a:pt x="3808" y="1275"/>
                  <a:pt x="3808" y="1275"/>
                  <a:pt x="3808" y="1275"/>
                </a:cubicBezTo>
                <a:cubicBezTo>
                  <a:pt x="3797" y="1274"/>
                  <a:pt x="3786" y="1273"/>
                  <a:pt x="3784" y="1272"/>
                </a:cubicBezTo>
                <a:cubicBezTo>
                  <a:pt x="3784" y="1272"/>
                  <a:pt x="3783" y="1271"/>
                  <a:pt x="3783" y="1270"/>
                </a:cubicBezTo>
                <a:cubicBezTo>
                  <a:pt x="3792" y="1270"/>
                  <a:pt x="3800" y="1270"/>
                  <a:pt x="3808" y="1270"/>
                </a:cubicBezTo>
                <a:close/>
                <a:moveTo>
                  <a:pt x="3808" y="1306"/>
                </a:moveTo>
                <a:cubicBezTo>
                  <a:pt x="3777" y="1297"/>
                  <a:pt x="3742" y="1290"/>
                  <a:pt x="3741" y="1289"/>
                </a:cubicBezTo>
                <a:cubicBezTo>
                  <a:pt x="3739" y="1286"/>
                  <a:pt x="3741" y="1283"/>
                  <a:pt x="3743" y="1281"/>
                </a:cubicBezTo>
                <a:cubicBezTo>
                  <a:pt x="3749" y="1276"/>
                  <a:pt x="3763" y="1274"/>
                  <a:pt x="3773" y="1270"/>
                </a:cubicBezTo>
                <a:cubicBezTo>
                  <a:pt x="3760" y="1266"/>
                  <a:pt x="3741" y="1271"/>
                  <a:pt x="3733" y="1277"/>
                </a:cubicBezTo>
                <a:cubicBezTo>
                  <a:pt x="3733" y="1277"/>
                  <a:pt x="3730" y="1281"/>
                  <a:pt x="3727" y="1285"/>
                </a:cubicBezTo>
                <a:cubicBezTo>
                  <a:pt x="3727" y="1297"/>
                  <a:pt x="3727" y="1297"/>
                  <a:pt x="3727" y="1297"/>
                </a:cubicBezTo>
                <a:cubicBezTo>
                  <a:pt x="3730" y="1300"/>
                  <a:pt x="3730" y="1300"/>
                  <a:pt x="3730" y="1300"/>
                </a:cubicBezTo>
                <a:cubicBezTo>
                  <a:pt x="3731" y="1301"/>
                  <a:pt x="3756" y="1302"/>
                  <a:pt x="3768" y="1304"/>
                </a:cubicBezTo>
                <a:cubicBezTo>
                  <a:pt x="3776" y="1306"/>
                  <a:pt x="3792" y="1310"/>
                  <a:pt x="3799" y="1312"/>
                </a:cubicBezTo>
                <a:cubicBezTo>
                  <a:pt x="3802" y="1313"/>
                  <a:pt x="3805" y="1314"/>
                  <a:pt x="3808" y="1314"/>
                </a:cubicBezTo>
                <a:cubicBezTo>
                  <a:pt x="3808" y="1306"/>
                  <a:pt x="3808" y="1306"/>
                  <a:pt x="3808" y="1306"/>
                </a:cubicBezTo>
                <a:close/>
                <a:moveTo>
                  <a:pt x="3808" y="1351"/>
                </a:moveTo>
                <a:cubicBezTo>
                  <a:pt x="3808" y="1362"/>
                  <a:pt x="3808" y="1362"/>
                  <a:pt x="3808" y="1362"/>
                </a:cubicBezTo>
                <a:cubicBezTo>
                  <a:pt x="3805" y="1360"/>
                  <a:pt x="3802" y="1358"/>
                  <a:pt x="3801" y="1356"/>
                </a:cubicBezTo>
                <a:cubicBezTo>
                  <a:pt x="3798" y="1353"/>
                  <a:pt x="3796" y="1343"/>
                  <a:pt x="3800" y="1336"/>
                </a:cubicBezTo>
                <a:cubicBezTo>
                  <a:pt x="3802" y="1343"/>
                  <a:pt x="3804" y="1346"/>
                  <a:pt x="3807" y="1349"/>
                </a:cubicBezTo>
                <a:cubicBezTo>
                  <a:pt x="3807" y="1349"/>
                  <a:pt x="3808" y="1350"/>
                  <a:pt x="3808" y="1351"/>
                </a:cubicBezTo>
                <a:close/>
                <a:moveTo>
                  <a:pt x="3808" y="1407"/>
                </a:moveTo>
                <a:cubicBezTo>
                  <a:pt x="3807" y="1406"/>
                  <a:pt x="3806" y="1405"/>
                  <a:pt x="3806" y="1405"/>
                </a:cubicBezTo>
                <a:cubicBezTo>
                  <a:pt x="3792" y="1402"/>
                  <a:pt x="3767" y="1387"/>
                  <a:pt x="3749" y="1376"/>
                </a:cubicBezTo>
                <a:cubicBezTo>
                  <a:pt x="3738" y="1369"/>
                  <a:pt x="3729" y="1364"/>
                  <a:pt x="3728" y="1363"/>
                </a:cubicBezTo>
                <a:cubicBezTo>
                  <a:pt x="3728" y="1363"/>
                  <a:pt x="3727" y="1362"/>
                  <a:pt x="3727" y="1361"/>
                </a:cubicBezTo>
                <a:cubicBezTo>
                  <a:pt x="3727" y="1385"/>
                  <a:pt x="3727" y="1385"/>
                  <a:pt x="3727" y="1385"/>
                </a:cubicBezTo>
                <a:cubicBezTo>
                  <a:pt x="3739" y="1390"/>
                  <a:pt x="3757" y="1397"/>
                  <a:pt x="3771" y="1402"/>
                </a:cubicBezTo>
                <a:cubicBezTo>
                  <a:pt x="3781" y="1408"/>
                  <a:pt x="3791" y="1410"/>
                  <a:pt x="3793" y="1412"/>
                </a:cubicBezTo>
                <a:cubicBezTo>
                  <a:pt x="3794" y="1414"/>
                  <a:pt x="3795" y="1420"/>
                  <a:pt x="3791" y="1423"/>
                </a:cubicBezTo>
                <a:cubicBezTo>
                  <a:pt x="3740" y="1464"/>
                  <a:pt x="3740" y="1464"/>
                  <a:pt x="3740" y="1464"/>
                </a:cubicBezTo>
                <a:cubicBezTo>
                  <a:pt x="3739" y="1465"/>
                  <a:pt x="3732" y="1468"/>
                  <a:pt x="3727" y="1470"/>
                </a:cubicBezTo>
                <a:cubicBezTo>
                  <a:pt x="3727" y="1499"/>
                  <a:pt x="3727" y="1499"/>
                  <a:pt x="3727" y="1499"/>
                </a:cubicBezTo>
                <a:cubicBezTo>
                  <a:pt x="3734" y="1494"/>
                  <a:pt x="3734" y="1493"/>
                  <a:pt x="3734" y="1493"/>
                </a:cubicBezTo>
                <a:cubicBezTo>
                  <a:pt x="3736" y="1492"/>
                  <a:pt x="3739" y="1491"/>
                  <a:pt x="3740" y="1490"/>
                </a:cubicBezTo>
                <a:cubicBezTo>
                  <a:pt x="3741" y="1489"/>
                  <a:pt x="3746" y="1481"/>
                  <a:pt x="3748" y="1480"/>
                </a:cubicBezTo>
                <a:cubicBezTo>
                  <a:pt x="3757" y="1473"/>
                  <a:pt x="3757" y="1473"/>
                  <a:pt x="3757" y="1473"/>
                </a:cubicBezTo>
                <a:cubicBezTo>
                  <a:pt x="3759" y="1471"/>
                  <a:pt x="3776" y="1450"/>
                  <a:pt x="3777" y="1449"/>
                </a:cubicBezTo>
                <a:cubicBezTo>
                  <a:pt x="3786" y="1442"/>
                  <a:pt x="3786" y="1442"/>
                  <a:pt x="3786" y="1442"/>
                </a:cubicBezTo>
                <a:cubicBezTo>
                  <a:pt x="3787" y="1441"/>
                  <a:pt x="3802" y="1418"/>
                  <a:pt x="3803" y="1417"/>
                </a:cubicBezTo>
                <a:cubicBezTo>
                  <a:pt x="3804" y="1416"/>
                  <a:pt x="3806" y="1416"/>
                  <a:pt x="3808" y="1417"/>
                </a:cubicBezTo>
                <a:cubicBezTo>
                  <a:pt x="3808" y="1407"/>
                  <a:pt x="3808" y="1407"/>
                  <a:pt x="3808" y="1407"/>
                </a:cubicBezTo>
                <a:close/>
                <a:moveTo>
                  <a:pt x="3808" y="1436"/>
                </a:moveTo>
                <a:cubicBezTo>
                  <a:pt x="3808" y="1440"/>
                  <a:pt x="3808" y="1440"/>
                  <a:pt x="3808" y="1440"/>
                </a:cubicBezTo>
                <a:cubicBezTo>
                  <a:pt x="3807" y="1438"/>
                  <a:pt x="3807" y="1438"/>
                  <a:pt x="3807" y="1438"/>
                </a:cubicBezTo>
                <a:cubicBezTo>
                  <a:pt x="3807" y="1436"/>
                  <a:pt x="3807" y="1436"/>
                  <a:pt x="3807" y="1436"/>
                </a:cubicBezTo>
                <a:cubicBezTo>
                  <a:pt x="3808" y="1436"/>
                  <a:pt x="3808" y="1436"/>
                  <a:pt x="3808" y="1436"/>
                </a:cubicBezTo>
                <a:close/>
                <a:moveTo>
                  <a:pt x="3808" y="2013"/>
                </a:moveTo>
                <a:cubicBezTo>
                  <a:pt x="3808" y="2083"/>
                  <a:pt x="3808" y="2083"/>
                  <a:pt x="3808" y="2083"/>
                </a:cubicBezTo>
                <a:cubicBezTo>
                  <a:pt x="3769" y="2086"/>
                  <a:pt x="3769" y="2086"/>
                  <a:pt x="3769" y="2086"/>
                </a:cubicBezTo>
                <a:cubicBezTo>
                  <a:pt x="3775" y="2153"/>
                  <a:pt x="3775" y="2153"/>
                  <a:pt x="3775" y="2153"/>
                </a:cubicBezTo>
                <a:cubicBezTo>
                  <a:pt x="3808" y="2150"/>
                  <a:pt x="3808" y="2150"/>
                  <a:pt x="3808" y="2150"/>
                </a:cubicBezTo>
                <a:cubicBezTo>
                  <a:pt x="3808" y="2218"/>
                  <a:pt x="3808" y="2218"/>
                  <a:pt x="3808" y="2218"/>
                </a:cubicBezTo>
                <a:cubicBezTo>
                  <a:pt x="3779" y="2218"/>
                  <a:pt x="3779" y="2218"/>
                  <a:pt x="3779" y="2218"/>
                </a:cubicBezTo>
                <a:cubicBezTo>
                  <a:pt x="3779" y="2285"/>
                  <a:pt x="3779" y="2285"/>
                  <a:pt x="3779" y="2285"/>
                </a:cubicBezTo>
                <a:cubicBezTo>
                  <a:pt x="3808" y="2285"/>
                  <a:pt x="3808" y="2285"/>
                  <a:pt x="3808" y="2285"/>
                </a:cubicBezTo>
                <a:cubicBezTo>
                  <a:pt x="3808" y="2353"/>
                  <a:pt x="3808" y="2353"/>
                  <a:pt x="3808" y="2353"/>
                </a:cubicBezTo>
                <a:cubicBezTo>
                  <a:pt x="3777" y="2351"/>
                  <a:pt x="3777" y="2351"/>
                  <a:pt x="3777" y="2351"/>
                </a:cubicBezTo>
                <a:cubicBezTo>
                  <a:pt x="3771" y="2417"/>
                  <a:pt x="3771" y="2417"/>
                  <a:pt x="3771" y="2417"/>
                </a:cubicBezTo>
                <a:cubicBezTo>
                  <a:pt x="3808" y="2421"/>
                  <a:pt x="3808" y="2421"/>
                  <a:pt x="3808" y="2421"/>
                </a:cubicBezTo>
                <a:cubicBezTo>
                  <a:pt x="3808" y="2490"/>
                  <a:pt x="3808" y="2490"/>
                  <a:pt x="3808" y="2490"/>
                </a:cubicBezTo>
                <a:cubicBezTo>
                  <a:pt x="3763" y="2482"/>
                  <a:pt x="3763" y="2482"/>
                  <a:pt x="3763" y="2482"/>
                </a:cubicBezTo>
                <a:cubicBezTo>
                  <a:pt x="3751" y="2548"/>
                  <a:pt x="3751" y="2548"/>
                  <a:pt x="3751" y="2548"/>
                </a:cubicBezTo>
                <a:cubicBezTo>
                  <a:pt x="3806" y="2558"/>
                  <a:pt x="3806" y="2558"/>
                  <a:pt x="3806" y="2558"/>
                </a:cubicBezTo>
                <a:cubicBezTo>
                  <a:pt x="3802" y="2581"/>
                  <a:pt x="3797" y="2604"/>
                  <a:pt x="3792" y="2627"/>
                </a:cubicBezTo>
                <a:cubicBezTo>
                  <a:pt x="3738" y="2612"/>
                  <a:pt x="3738" y="2612"/>
                  <a:pt x="3738" y="2612"/>
                </a:cubicBezTo>
                <a:cubicBezTo>
                  <a:pt x="3727" y="2654"/>
                  <a:pt x="3727" y="2654"/>
                  <a:pt x="3727" y="2654"/>
                </a:cubicBezTo>
                <a:cubicBezTo>
                  <a:pt x="3727" y="1868"/>
                  <a:pt x="3727" y="1868"/>
                  <a:pt x="3727" y="1868"/>
                </a:cubicBezTo>
                <a:cubicBezTo>
                  <a:pt x="3733" y="1892"/>
                  <a:pt x="3733" y="1892"/>
                  <a:pt x="3733" y="1892"/>
                </a:cubicBezTo>
                <a:cubicBezTo>
                  <a:pt x="3787" y="1877"/>
                  <a:pt x="3787" y="1877"/>
                  <a:pt x="3787" y="1877"/>
                </a:cubicBezTo>
                <a:cubicBezTo>
                  <a:pt x="3793" y="1900"/>
                  <a:pt x="3798" y="1923"/>
                  <a:pt x="3803" y="1946"/>
                </a:cubicBezTo>
                <a:cubicBezTo>
                  <a:pt x="3748" y="1955"/>
                  <a:pt x="3748" y="1955"/>
                  <a:pt x="3748" y="1955"/>
                </a:cubicBezTo>
                <a:cubicBezTo>
                  <a:pt x="3760" y="2021"/>
                  <a:pt x="3760" y="2021"/>
                  <a:pt x="3760" y="2021"/>
                </a:cubicBezTo>
                <a:cubicBezTo>
                  <a:pt x="3808" y="2013"/>
                  <a:pt x="3808" y="2013"/>
                  <a:pt x="3808" y="2013"/>
                </a:cubicBezTo>
                <a:close/>
                <a:moveTo>
                  <a:pt x="3808" y="3082"/>
                </a:moveTo>
                <a:cubicBezTo>
                  <a:pt x="3808" y="3131"/>
                  <a:pt x="3808" y="3131"/>
                  <a:pt x="3808" y="3131"/>
                </a:cubicBezTo>
                <a:cubicBezTo>
                  <a:pt x="3790" y="3123"/>
                  <a:pt x="3790" y="3123"/>
                  <a:pt x="3790" y="3123"/>
                </a:cubicBezTo>
                <a:cubicBezTo>
                  <a:pt x="3808" y="3082"/>
                  <a:pt x="3808" y="3082"/>
                  <a:pt x="3808" y="3082"/>
                </a:cubicBezTo>
                <a:close/>
                <a:moveTo>
                  <a:pt x="3808" y="3306"/>
                </a:moveTo>
                <a:cubicBezTo>
                  <a:pt x="3808" y="3364"/>
                  <a:pt x="3808" y="3364"/>
                  <a:pt x="3808" y="3364"/>
                </a:cubicBezTo>
                <a:cubicBezTo>
                  <a:pt x="3806" y="3368"/>
                  <a:pt x="3806" y="3368"/>
                  <a:pt x="3806" y="3368"/>
                </a:cubicBezTo>
                <a:cubicBezTo>
                  <a:pt x="3808" y="3370"/>
                  <a:pt x="3808" y="3370"/>
                  <a:pt x="3808" y="3370"/>
                </a:cubicBezTo>
                <a:cubicBezTo>
                  <a:pt x="3808" y="3412"/>
                  <a:pt x="3808" y="3412"/>
                  <a:pt x="3808" y="3412"/>
                </a:cubicBezTo>
                <a:cubicBezTo>
                  <a:pt x="3727" y="3360"/>
                  <a:pt x="3727" y="3360"/>
                  <a:pt x="3727" y="3360"/>
                </a:cubicBezTo>
                <a:cubicBezTo>
                  <a:pt x="3727" y="3317"/>
                  <a:pt x="3727" y="3317"/>
                  <a:pt x="3727" y="3317"/>
                </a:cubicBezTo>
                <a:cubicBezTo>
                  <a:pt x="3779" y="3351"/>
                  <a:pt x="3779" y="3351"/>
                  <a:pt x="3779" y="3351"/>
                </a:cubicBezTo>
                <a:cubicBezTo>
                  <a:pt x="3808" y="3306"/>
                  <a:pt x="3808" y="3306"/>
                  <a:pt x="3808" y="3306"/>
                </a:cubicBezTo>
                <a:close/>
                <a:moveTo>
                  <a:pt x="3808" y="3766"/>
                </a:moveTo>
                <a:cubicBezTo>
                  <a:pt x="3808" y="3931"/>
                  <a:pt x="3808" y="3931"/>
                  <a:pt x="3808" y="3931"/>
                </a:cubicBezTo>
                <a:cubicBezTo>
                  <a:pt x="3782" y="3956"/>
                  <a:pt x="3755" y="3980"/>
                  <a:pt x="3727" y="4003"/>
                </a:cubicBezTo>
                <a:cubicBezTo>
                  <a:pt x="3727" y="3845"/>
                  <a:pt x="3727" y="3845"/>
                  <a:pt x="3727" y="3845"/>
                </a:cubicBezTo>
                <a:cubicBezTo>
                  <a:pt x="3755" y="3819"/>
                  <a:pt x="3782" y="3793"/>
                  <a:pt x="3808" y="3766"/>
                </a:cubicBezTo>
                <a:close/>
                <a:moveTo>
                  <a:pt x="3727" y="3603"/>
                </a:moveTo>
                <a:cubicBezTo>
                  <a:pt x="3727" y="3569"/>
                  <a:pt x="3727" y="3569"/>
                  <a:pt x="3727" y="3569"/>
                </a:cubicBezTo>
                <a:cubicBezTo>
                  <a:pt x="3746" y="3577"/>
                  <a:pt x="3746" y="3577"/>
                  <a:pt x="3746" y="3577"/>
                </a:cubicBezTo>
                <a:cubicBezTo>
                  <a:pt x="3727" y="3545"/>
                  <a:pt x="3727" y="3545"/>
                  <a:pt x="3727" y="3545"/>
                </a:cubicBezTo>
                <a:cubicBezTo>
                  <a:pt x="3727" y="3477"/>
                  <a:pt x="3727" y="3477"/>
                  <a:pt x="3727" y="3477"/>
                </a:cubicBezTo>
                <a:cubicBezTo>
                  <a:pt x="3788" y="3587"/>
                  <a:pt x="3788" y="3587"/>
                  <a:pt x="3788" y="3587"/>
                </a:cubicBezTo>
                <a:cubicBezTo>
                  <a:pt x="3763" y="3616"/>
                  <a:pt x="3763" y="3616"/>
                  <a:pt x="3763" y="3616"/>
                </a:cubicBezTo>
                <a:cubicBezTo>
                  <a:pt x="3727" y="3603"/>
                  <a:pt x="3727" y="3603"/>
                  <a:pt x="3727" y="3603"/>
                </a:cubicBezTo>
                <a:close/>
                <a:moveTo>
                  <a:pt x="3727" y="3281"/>
                </a:moveTo>
                <a:cubicBezTo>
                  <a:pt x="3727" y="3225"/>
                  <a:pt x="3727" y="3225"/>
                  <a:pt x="3727" y="3225"/>
                </a:cubicBezTo>
                <a:cubicBezTo>
                  <a:pt x="3769" y="3159"/>
                  <a:pt x="3769" y="3159"/>
                  <a:pt x="3769" y="3159"/>
                </a:cubicBezTo>
                <a:cubicBezTo>
                  <a:pt x="3795" y="3176"/>
                  <a:pt x="3795" y="3176"/>
                  <a:pt x="3795" y="3176"/>
                </a:cubicBezTo>
                <a:cubicBezTo>
                  <a:pt x="3727" y="3281"/>
                  <a:pt x="3727" y="3281"/>
                  <a:pt x="3727" y="3281"/>
                </a:cubicBezTo>
                <a:close/>
                <a:moveTo>
                  <a:pt x="3727" y="2834"/>
                </a:moveTo>
                <a:cubicBezTo>
                  <a:pt x="3727" y="2820"/>
                  <a:pt x="3727" y="2820"/>
                  <a:pt x="3727" y="2820"/>
                </a:cubicBezTo>
                <a:cubicBezTo>
                  <a:pt x="3731" y="2822"/>
                  <a:pt x="3731" y="2822"/>
                  <a:pt x="3731" y="2822"/>
                </a:cubicBezTo>
                <a:cubicBezTo>
                  <a:pt x="3730" y="2826"/>
                  <a:pt x="3728" y="2830"/>
                  <a:pt x="3727" y="2834"/>
                </a:cubicBezTo>
                <a:close/>
                <a:moveTo>
                  <a:pt x="3727" y="2749"/>
                </a:moveTo>
                <a:cubicBezTo>
                  <a:pt x="3727" y="2679"/>
                  <a:pt x="3727" y="2679"/>
                  <a:pt x="3727" y="2679"/>
                </a:cubicBezTo>
                <a:cubicBezTo>
                  <a:pt x="3775" y="2692"/>
                  <a:pt x="3775" y="2692"/>
                  <a:pt x="3775" y="2692"/>
                </a:cubicBezTo>
                <a:cubicBezTo>
                  <a:pt x="3768" y="2714"/>
                  <a:pt x="3761" y="2736"/>
                  <a:pt x="3754" y="2759"/>
                </a:cubicBezTo>
                <a:cubicBezTo>
                  <a:pt x="3727" y="2749"/>
                  <a:pt x="3727" y="2749"/>
                  <a:pt x="3727" y="2749"/>
                </a:cubicBezTo>
                <a:close/>
                <a:moveTo>
                  <a:pt x="3727" y="1824"/>
                </a:moveTo>
                <a:cubicBezTo>
                  <a:pt x="3727" y="1754"/>
                  <a:pt x="3727" y="1754"/>
                  <a:pt x="3727" y="1754"/>
                </a:cubicBezTo>
                <a:cubicBezTo>
                  <a:pt x="3748" y="1746"/>
                  <a:pt x="3748" y="1746"/>
                  <a:pt x="3748" y="1746"/>
                </a:cubicBezTo>
                <a:cubicBezTo>
                  <a:pt x="3756" y="1768"/>
                  <a:pt x="3763" y="1790"/>
                  <a:pt x="3770" y="1813"/>
                </a:cubicBezTo>
                <a:lnTo>
                  <a:pt x="3727" y="1824"/>
                </a:lnTo>
                <a:close/>
                <a:moveTo>
                  <a:pt x="3727" y="532"/>
                </a:moveTo>
                <a:cubicBezTo>
                  <a:pt x="3727" y="689"/>
                  <a:pt x="3727" y="689"/>
                  <a:pt x="3727" y="689"/>
                </a:cubicBezTo>
                <a:cubicBezTo>
                  <a:pt x="3712" y="676"/>
                  <a:pt x="3698" y="663"/>
                  <a:pt x="3683" y="650"/>
                </a:cubicBezTo>
                <a:cubicBezTo>
                  <a:pt x="3683" y="496"/>
                  <a:pt x="3683" y="496"/>
                  <a:pt x="3683" y="496"/>
                </a:cubicBezTo>
                <a:cubicBezTo>
                  <a:pt x="3698" y="507"/>
                  <a:pt x="3712" y="519"/>
                  <a:pt x="3727" y="532"/>
                </a:cubicBezTo>
                <a:close/>
                <a:moveTo>
                  <a:pt x="3727" y="1285"/>
                </a:moveTo>
                <a:cubicBezTo>
                  <a:pt x="3727" y="1297"/>
                  <a:pt x="3727" y="1297"/>
                  <a:pt x="3727" y="1297"/>
                </a:cubicBezTo>
                <a:cubicBezTo>
                  <a:pt x="3723" y="1292"/>
                  <a:pt x="3723" y="1292"/>
                  <a:pt x="3723" y="1292"/>
                </a:cubicBezTo>
                <a:cubicBezTo>
                  <a:pt x="3724" y="1290"/>
                  <a:pt x="3725" y="1288"/>
                  <a:pt x="3727" y="1285"/>
                </a:cubicBezTo>
                <a:close/>
                <a:moveTo>
                  <a:pt x="3727" y="1361"/>
                </a:moveTo>
                <a:cubicBezTo>
                  <a:pt x="3727" y="1385"/>
                  <a:pt x="3727" y="1385"/>
                  <a:pt x="3727" y="1385"/>
                </a:cubicBezTo>
                <a:cubicBezTo>
                  <a:pt x="3721" y="1383"/>
                  <a:pt x="3717" y="1380"/>
                  <a:pt x="3715" y="1379"/>
                </a:cubicBezTo>
                <a:cubicBezTo>
                  <a:pt x="3707" y="1368"/>
                  <a:pt x="3714" y="1358"/>
                  <a:pt x="3720" y="1343"/>
                </a:cubicBezTo>
                <a:cubicBezTo>
                  <a:pt x="3721" y="1344"/>
                  <a:pt x="3722" y="1343"/>
                  <a:pt x="3724" y="1344"/>
                </a:cubicBezTo>
                <a:cubicBezTo>
                  <a:pt x="3725" y="1346"/>
                  <a:pt x="3724" y="1356"/>
                  <a:pt x="3727" y="1361"/>
                </a:cubicBezTo>
                <a:close/>
                <a:moveTo>
                  <a:pt x="3727" y="1470"/>
                </a:moveTo>
                <a:cubicBezTo>
                  <a:pt x="3727" y="1499"/>
                  <a:pt x="3727" y="1499"/>
                  <a:pt x="3727" y="1499"/>
                </a:cubicBezTo>
                <a:cubicBezTo>
                  <a:pt x="3724" y="1501"/>
                  <a:pt x="3721" y="1504"/>
                  <a:pt x="3716" y="1508"/>
                </a:cubicBezTo>
                <a:cubicBezTo>
                  <a:pt x="3705" y="1512"/>
                  <a:pt x="3695" y="1520"/>
                  <a:pt x="3686" y="1509"/>
                </a:cubicBezTo>
                <a:cubicBezTo>
                  <a:pt x="3685" y="1508"/>
                  <a:pt x="3684" y="1506"/>
                  <a:pt x="3683" y="1504"/>
                </a:cubicBezTo>
                <a:cubicBezTo>
                  <a:pt x="3683" y="1438"/>
                  <a:pt x="3683" y="1438"/>
                  <a:pt x="3683" y="1438"/>
                </a:cubicBezTo>
                <a:cubicBezTo>
                  <a:pt x="3684" y="1439"/>
                  <a:pt x="3684" y="1440"/>
                  <a:pt x="3685" y="1440"/>
                </a:cubicBezTo>
                <a:cubicBezTo>
                  <a:pt x="3686" y="1441"/>
                  <a:pt x="3690" y="1457"/>
                  <a:pt x="3691" y="1458"/>
                </a:cubicBezTo>
                <a:cubicBezTo>
                  <a:pt x="3699" y="1468"/>
                  <a:pt x="3699" y="1468"/>
                  <a:pt x="3699" y="1468"/>
                </a:cubicBezTo>
                <a:cubicBezTo>
                  <a:pt x="3700" y="1470"/>
                  <a:pt x="3701" y="1476"/>
                  <a:pt x="3703" y="1478"/>
                </a:cubicBezTo>
                <a:cubicBezTo>
                  <a:pt x="3706" y="1482"/>
                  <a:pt x="3712" y="1483"/>
                  <a:pt x="3716" y="1479"/>
                </a:cubicBezTo>
                <a:cubicBezTo>
                  <a:pt x="3718" y="1478"/>
                  <a:pt x="3719" y="1475"/>
                  <a:pt x="3721" y="1474"/>
                </a:cubicBezTo>
                <a:cubicBezTo>
                  <a:pt x="3721" y="1473"/>
                  <a:pt x="3724" y="1472"/>
                  <a:pt x="3727" y="1470"/>
                </a:cubicBezTo>
                <a:close/>
                <a:moveTo>
                  <a:pt x="3727" y="1754"/>
                </a:moveTo>
                <a:cubicBezTo>
                  <a:pt x="3727" y="1824"/>
                  <a:pt x="3727" y="1824"/>
                  <a:pt x="3727" y="1824"/>
                </a:cubicBezTo>
                <a:cubicBezTo>
                  <a:pt x="3716" y="1827"/>
                  <a:pt x="3716" y="1827"/>
                  <a:pt x="3716" y="1827"/>
                </a:cubicBezTo>
                <a:cubicBezTo>
                  <a:pt x="3727" y="1868"/>
                  <a:pt x="3727" y="1868"/>
                  <a:pt x="3727" y="1868"/>
                </a:cubicBezTo>
                <a:cubicBezTo>
                  <a:pt x="3727" y="2654"/>
                  <a:pt x="3727" y="2654"/>
                  <a:pt x="3727" y="2654"/>
                </a:cubicBezTo>
                <a:cubicBezTo>
                  <a:pt x="3720" y="2677"/>
                  <a:pt x="3720" y="2677"/>
                  <a:pt x="3720" y="2677"/>
                </a:cubicBezTo>
                <a:cubicBezTo>
                  <a:pt x="3727" y="2679"/>
                  <a:pt x="3727" y="2679"/>
                  <a:pt x="3727" y="2679"/>
                </a:cubicBezTo>
                <a:cubicBezTo>
                  <a:pt x="3727" y="2749"/>
                  <a:pt x="3727" y="2749"/>
                  <a:pt x="3727" y="2749"/>
                </a:cubicBezTo>
                <a:cubicBezTo>
                  <a:pt x="3702" y="2740"/>
                  <a:pt x="3702" y="2740"/>
                  <a:pt x="3702" y="2740"/>
                </a:cubicBezTo>
                <a:cubicBezTo>
                  <a:pt x="3683" y="2791"/>
                  <a:pt x="3683" y="2791"/>
                  <a:pt x="3683" y="2791"/>
                </a:cubicBezTo>
                <a:cubicBezTo>
                  <a:pt x="3683" y="2485"/>
                  <a:pt x="3683" y="2485"/>
                  <a:pt x="3683" y="2485"/>
                </a:cubicBezTo>
                <a:cubicBezTo>
                  <a:pt x="3694" y="2412"/>
                  <a:pt x="3701" y="2337"/>
                  <a:pt x="3701" y="2260"/>
                </a:cubicBezTo>
                <a:cubicBezTo>
                  <a:pt x="3701" y="2184"/>
                  <a:pt x="3694" y="2109"/>
                  <a:pt x="3683" y="2036"/>
                </a:cubicBezTo>
                <a:cubicBezTo>
                  <a:pt x="3683" y="1730"/>
                  <a:pt x="3683" y="1730"/>
                  <a:pt x="3683" y="1730"/>
                </a:cubicBezTo>
                <a:cubicBezTo>
                  <a:pt x="3696" y="1765"/>
                  <a:pt x="3696" y="1765"/>
                  <a:pt x="3696" y="1765"/>
                </a:cubicBezTo>
                <a:cubicBezTo>
                  <a:pt x="3727" y="1754"/>
                  <a:pt x="3727" y="1754"/>
                  <a:pt x="3727" y="1754"/>
                </a:cubicBezTo>
                <a:close/>
                <a:moveTo>
                  <a:pt x="3727" y="2820"/>
                </a:moveTo>
                <a:cubicBezTo>
                  <a:pt x="3727" y="2834"/>
                  <a:pt x="3727" y="2834"/>
                  <a:pt x="3727" y="2834"/>
                </a:cubicBezTo>
                <a:cubicBezTo>
                  <a:pt x="3720" y="2851"/>
                  <a:pt x="3713" y="2869"/>
                  <a:pt x="3705" y="2887"/>
                </a:cubicBezTo>
                <a:cubicBezTo>
                  <a:pt x="3683" y="2877"/>
                  <a:pt x="3683" y="2877"/>
                  <a:pt x="3683" y="2877"/>
                </a:cubicBezTo>
                <a:cubicBezTo>
                  <a:pt x="3683" y="2804"/>
                  <a:pt x="3683" y="2804"/>
                  <a:pt x="3683" y="2804"/>
                </a:cubicBezTo>
                <a:cubicBezTo>
                  <a:pt x="3727" y="2820"/>
                  <a:pt x="3727" y="2820"/>
                  <a:pt x="3727" y="2820"/>
                </a:cubicBezTo>
                <a:close/>
                <a:moveTo>
                  <a:pt x="3727" y="3225"/>
                </a:moveTo>
                <a:cubicBezTo>
                  <a:pt x="3727" y="3281"/>
                  <a:pt x="3727" y="3281"/>
                  <a:pt x="3727" y="3281"/>
                </a:cubicBezTo>
                <a:cubicBezTo>
                  <a:pt x="3710" y="3306"/>
                  <a:pt x="3710" y="3306"/>
                  <a:pt x="3710" y="3306"/>
                </a:cubicBezTo>
                <a:cubicBezTo>
                  <a:pt x="3727" y="3317"/>
                  <a:pt x="3727" y="3317"/>
                  <a:pt x="3727" y="3317"/>
                </a:cubicBezTo>
                <a:cubicBezTo>
                  <a:pt x="3727" y="3360"/>
                  <a:pt x="3727" y="3360"/>
                  <a:pt x="3727" y="3360"/>
                </a:cubicBezTo>
                <a:cubicBezTo>
                  <a:pt x="3683" y="3331"/>
                  <a:pt x="3683" y="3331"/>
                  <a:pt x="3683" y="3331"/>
                </a:cubicBezTo>
                <a:cubicBezTo>
                  <a:pt x="3683" y="3293"/>
                  <a:pt x="3683" y="3293"/>
                  <a:pt x="3683" y="3293"/>
                </a:cubicBezTo>
                <a:cubicBezTo>
                  <a:pt x="3727" y="3225"/>
                  <a:pt x="3727" y="3225"/>
                  <a:pt x="3727" y="3225"/>
                </a:cubicBezTo>
                <a:close/>
                <a:moveTo>
                  <a:pt x="3727" y="3477"/>
                </a:moveTo>
                <a:cubicBezTo>
                  <a:pt x="3727" y="3545"/>
                  <a:pt x="3727" y="3545"/>
                  <a:pt x="3727" y="3545"/>
                </a:cubicBezTo>
                <a:cubicBezTo>
                  <a:pt x="3683" y="3471"/>
                  <a:pt x="3683" y="3471"/>
                  <a:pt x="3683" y="3471"/>
                </a:cubicBezTo>
                <a:cubicBezTo>
                  <a:pt x="3683" y="3399"/>
                  <a:pt x="3683" y="3399"/>
                  <a:pt x="3683" y="3399"/>
                </a:cubicBezTo>
                <a:cubicBezTo>
                  <a:pt x="3727" y="3477"/>
                  <a:pt x="3727" y="3477"/>
                  <a:pt x="3727" y="3477"/>
                </a:cubicBezTo>
                <a:close/>
                <a:moveTo>
                  <a:pt x="3727" y="3569"/>
                </a:moveTo>
                <a:cubicBezTo>
                  <a:pt x="3727" y="3603"/>
                  <a:pt x="3727" y="3603"/>
                  <a:pt x="3727" y="3603"/>
                </a:cubicBezTo>
                <a:cubicBezTo>
                  <a:pt x="3683" y="3586"/>
                  <a:pt x="3683" y="3586"/>
                  <a:pt x="3683" y="3586"/>
                </a:cubicBezTo>
                <a:cubicBezTo>
                  <a:pt x="3683" y="3551"/>
                  <a:pt x="3683" y="3551"/>
                  <a:pt x="3683" y="3551"/>
                </a:cubicBezTo>
                <a:cubicBezTo>
                  <a:pt x="3727" y="3569"/>
                  <a:pt x="3727" y="3569"/>
                  <a:pt x="3727" y="3569"/>
                </a:cubicBezTo>
                <a:close/>
                <a:moveTo>
                  <a:pt x="3727" y="3845"/>
                </a:moveTo>
                <a:cubicBezTo>
                  <a:pt x="3727" y="4003"/>
                  <a:pt x="3727" y="4003"/>
                  <a:pt x="3727" y="4003"/>
                </a:cubicBezTo>
                <a:cubicBezTo>
                  <a:pt x="3712" y="4015"/>
                  <a:pt x="3698" y="4027"/>
                  <a:pt x="3683" y="4039"/>
                </a:cubicBezTo>
                <a:cubicBezTo>
                  <a:pt x="3683" y="3885"/>
                  <a:pt x="3683" y="3885"/>
                  <a:pt x="3683" y="3885"/>
                </a:cubicBezTo>
                <a:cubicBezTo>
                  <a:pt x="3698" y="3872"/>
                  <a:pt x="3712" y="3859"/>
                  <a:pt x="3727" y="3845"/>
                </a:cubicBezTo>
                <a:close/>
                <a:moveTo>
                  <a:pt x="3683" y="1698"/>
                </a:moveTo>
                <a:cubicBezTo>
                  <a:pt x="3683" y="1625"/>
                  <a:pt x="3683" y="1625"/>
                  <a:pt x="3683" y="1625"/>
                </a:cubicBezTo>
                <a:cubicBezTo>
                  <a:pt x="3698" y="1618"/>
                  <a:pt x="3698" y="1618"/>
                  <a:pt x="3698" y="1618"/>
                </a:cubicBezTo>
                <a:cubicBezTo>
                  <a:pt x="3707" y="1639"/>
                  <a:pt x="3716" y="1661"/>
                  <a:pt x="3725" y="1683"/>
                </a:cubicBezTo>
                <a:lnTo>
                  <a:pt x="3683" y="1698"/>
                </a:lnTo>
                <a:close/>
                <a:moveTo>
                  <a:pt x="3683" y="496"/>
                </a:moveTo>
                <a:cubicBezTo>
                  <a:pt x="3683" y="650"/>
                  <a:pt x="3683" y="650"/>
                  <a:pt x="3683" y="650"/>
                </a:cubicBezTo>
                <a:cubicBezTo>
                  <a:pt x="3628" y="602"/>
                  <a:pt x="3571" y="557"/>
                  <a:pt x="3511" y="514"/>
                </a:cubicBezTo>
                <a:cubicBezTo>
                  <a:pt x="3511" y="371"/>
                  <a:pt x="3511" y="371"/>
                  <a:pt x="3511" y="371"/>
                </a:cubicBezTo>
                <a:cubicBezTo>
                  <a:pt x="3571" y="410"/>
                  <a:pt x="3628" y="451"/>
                  <a:pt x="3683" y="496"/>
                </a:cubicBezTo>
                <a:close/>
                <a:moveTo>
                  <a:pt x="3683" y="1438"/>
                </a:moveTo>
                <a:cubicBezTo>
                  <a:pt x="3683" y="1504"/>
                  <a:pt x="3683" y="1504"/>
                  <a:pt x="3683" y="1504"/>
                </a:cubicBezTo>
                <a:cubicBezTo>
                  <a:pt x="3676" y="1487"/>
                  <a:pt x="3674" y="1451"/>
                  <a:pt x="3673" y="1446"/>
                </a:cubicBezTo>
                <a:cubicBezTo>
                  <a:pt x="3668" y="1426"/>
                  <a:pt x="3660" y="1410"/>
                  <a:pt x="3660" y="1387"/>
                </a:cubicBezTo>
                <a:cubicBezTo>
                  <a:pt x="3662" y="1385"/>
                  <a:pt x="3662" y="1385"/>
                  <a:pt x="3662" y="1385"/>
                </a:cubicBezTo>
                <a:cubicBezTo>
                  <a:pt x="3662" y="1386"/>
                  <a:pt x="3663" y="1385"/>
                  <a:pt x="3664" y="1387"/>
                </a:cubicBezTo>
                <a:cubicBezTo>
                  <a:pt x="3666" y="1389"/>
                  <a:pt x="3673" y="1428"/>
                  <a:pt x="3678" y="1434"/>
                </a:cubicBezTo>
                <a:cubicBezTo>
                  <a:pt x="3679" y="1435"/>
                  <a:pt x="3681" y="1437"/>
                  <a:pt x="3683" y="1438"/>
                </a:cubicBezTo>
                <a:close/>
                <a:moveTo>
                  <a:pt x="3683" y="1625"/>
                </a:moveTo>
                <a:cubicBezTo>
                  <a:pt x="3647" y="1642"/>
                  <a:pt x="3647" y="1642"/>
                  <a:pt x="3647" y="1642"/>
                </a:cubicBezTo>
                <a:cubicBezTo>
                  <a:pt x="3619" y="1581"/>
                  <a:pt x="3619" y="1581"/>
                  <a:pt x="3619" y="1581"/>
                </a:cubicBezTo>
                <a:cubicBezTo>
                  <a:pt x="3669" y="1557"/>
                  <a:pt x="3669" y="1557"/>
                  <a:pt x="3669" y="1557"/>
                </a:cubicBezTo>
                <a:cubicBezTo>
                  <a:pt x="3658" y="1536"/>
                  <a:pt x="3648" y="1516"/>
                  <a:pt x="3636" y="1495"/>
                </a:cubicBezTo>
                <a:cubicBezTo>
                  <a:pt x="3588" y="1523"/>
                  <a:pt x="3588" y="1523"/>
                  <a:pt x="3588" y="1523"/>
                </a:cubicBezTo>
                <a:cubicBezTo>
                  <a:pt x="3554" y="1465"/>
                  <a:pt x="3554" y="1465"/>
                  <a:pt x="3554" y="1465"/>
                </a:cubicBezTo>
                <a:cubicBezTo>
                  <a:pt x="3602" y="1437"/>
                  <a:pt x="3602" y="1437"/>
                  <a:pt x="3602" y="1437"/>
                </a:cubicBezTo>
                <a:cubicBezTo>
                  <a:pt x="3590" y="1417"/>
                  <a:pt x="3577" y="1398"/>
                  <a:pt x="3564" y="1379"/>
                </a:cubicBezTo>
                <a:cubicBezTo>
                  <a:pt x="3518" y="1411"/>
                  <a:pt x="3518" y="1411"/>
                  <a:pt x="3518" y="1411"/>
                </a:cubicBezTo>
                <a:cubicBezTo>
                  <a:pt x="3511" y="1400"/>
                  <a:pt x="3511" y="1400"/>
                  <a:pt x="3511" y="1400"/>
                </a:cubicBezTo>
                <a:cubicBezTo>
                  <a:pt x="3511" y="1547"/>
                  <a:pt x="3511" y="1547"/>
                  <a:pt x="3511" y="1547"/>
                </a:cubicBezTo>
                <a:cubicBezTo>
                  <a:pt x="3596" y="1695"/>
                  <a:pt x="3656" y="1860"/>
                  <a:pt x="3683" y="2036"/>
                </a:cubicBezTo>
                <a:cubicBezTo>
                  <a:pt x="3683" y="1730"/>
                  <a:pt x="3683" y="1730"/>
                  <a:pt x="3683" y="1730"/>
                </a:cubicBezTo>
                <a:cubicBezTo>
                  <a:pt x="3673" y="1702"/>
                  <a:pt x="3673" y="1702"/>
                  <a:pt x="3673" y="1702"/>
                </a:cubicBezTo>
                <a:cubicBezTo>
                  <a:pt x="3683" y="1698"/>
                  <a:pt x="3683" y="1698"/>
                  <a:pt x="3683" y="1698"/>
                </a:cubicBezTo>
                <a:cubicBezTo>
                  <a:pt x="3683" y="1625"/>
                  <a:pt x="3683" y="1625"/>
                  <a:pt x="3683" y="1625"/>
                </a:cubicBezTo>
                <a:close/>
                <a:moveTo>
                  <a:pt x="3683" y="2485"/>
                </a:moveTo>
                <a:cubicBezTo>
                  <a:pt x="3683" y="2791"/>
                  <a:pt x="3683" y="2791"/>
                  <a:pt x="3683" y="2791"/>
                </a:cubicBezTo>
                <a:cubicBezTo>
                  <a:pt x="3679" y="2803"/>
                  <a:pt x="3679" y="2803"/>
                  <a:pt x="3679" y="2803"/>
                </a:cubicBezTo>
                <a:cubicBezTo>
                  <a:pt x="3683" y="2804"/>
                  <a:pt x="3683" y="2804"/>
                  <a:pt x="3683" y="2804"/>
                </a:cubicBezTo>
                <a:cubicBezTo>
                  <a:pt x="3683" y="2877"/>
                  <a:pt x="3683" y="2877"/>
                  <a:pt x="3683" y="2877"/>
                </a:cubicBezTo>
                <a:cubicBezTo>
                  <a:pt x="3654" y="2863"/>
                  <a:pt x="3654" y="2863"/>
                  <a:pt x="3654" y="2863"/>
                </a:cubicBezTo>
                <a:cubicBezTo>
                  <a:pt x="3626" y="2924"/>
                  <a:pt x="3626" y="2924"/>
                  <a:pt x="3626" y="2924"/>
                </a:cubicBezTo>
                <a:cubicBezTo>
                  <a:pt x="3677" y="2948"/>
                  <a:pt x="3677" y="2948"/>
                  <a:pt x="3677" y="2948"/>
                </a:cubicBezTo>
                <a:cubicBezTo>
                  <a:pt x="3667" y="2969"/>
                  <a:pt x="3656" y="2990"/>
                  <a:pt x="3645" y="3010"/>
                </a:cubicBezTo>
                <a:cubicBezTo>
                  <a:pt x="3597" y="2982"/>
                  <a:pt x="3597" y="2982"/>
                  <a:pt x="3597" y="2982"/>
                </a:cubicBezTo>
                <a:cubicBezTo>
                  <a:pt x="3563" y="3041"/>
                  <a:pt x="3563" y="3041"/>
                  <a:pt x="3563" y="3041"/>
                </a:cubicBezTo>
                <a:cubicBezTo>
                  <a:pt x="3612" y="3069"/>
                  <a:pt x="3612" y="3069"/>
                  <a:pt x="3612" y="3069"/>
                </a:cubicBezTo>
                <a:cubicBezTo>
                  <a:pt x="3599" y="3089"/>
                  <a:pt x="3587" y="3109"/>
                  <a:pt x="3574" y="3128"/>
                </a:cubicBezTo>
                <a:cubicBezTo>
                  <a:pt x="3529" y="3096"/>
                  <a:pt x="3529" y="3096"/>
                  <a:pt x="3529" y="3096"/>
                </a:cubicBezTo>
                <a:cubicBezTo>
                  <a:pt x="3511" y="3121"/>
                  <a:pt x="3511" y="3121"/>
                  <a:pt x="3511" y="3121"/>
                </a:cubicBezTo>
                <a:cubicBezTo>
                  <a:pt x="3511" y="2974"/>
                  <a:pt x="3511" y="2974"/>
                  <a:pt x="3511" y="2974"/>
                </a:cubicBezTo>
                <a:cubicBezTo>
                  <a:pt x="3596" y="2826"/>
                  <a:pt x="3656" y="2661"/>
                  <a:pt x="3683" y="2485"/>
                </a:cubicBezTo>
                <a:close/>
                <a:moveTo>
                  <a:pt x="3683" y="3293"/>
                </a:moveTo>
                <a:cubicBezTo>
                  <a:pt x="3683" y="3331"/>
                  <a:pt x="3683" y="3331"/>
                  <a:pt x="3683" y="3331"/>
                </a:cubicBezTo>
                <a:cubicBezTo>
                  <a:pt x="3665" y="3320"/>
                  <a:pt x="3665" y="3320"/>
                  <a:pt x="3665" y="3320"/>
                </a:cubicBezTo>
                <a:cubicBezTo>
                  <a:pt x="3683" y="3293"/>
                  <a:pt x="3683" y="3293"/>
                  <a:pt x="3683" y="3293"/>
                </a:cubicBezTo>
                <a:close/>
                <a:moveTo>
                  <a:pt x="3683" y="3399"/>
                </a:moveTo>
                <a:cubicBezTo>
                  <a:pt x="3683" y="3471"/>
                  <a:pt x="3683" y="3471"/>
                  <a:pt x="3683" y="3471"/>
                </a:cubicBezTo>
                <a:cubicBezTo>
                  <a:pt x="3625" y="3373"/>
                  <a:pt x="3625" y="3373"/>
                  <a:pt x="3625" y="3373"/>
                </a:cubicBezTo>
                <a:cubicBezTo>
                  <a:pt x="3651" y="3342"/>
                  <a:pt x="3651" y="3342"/>
                  <a:pt x="3651" y="3342"/>
                </a:cubicBezTo>
                <a:cubicBezTo>
                  <a:pt x="3683" y="3399"/>
                  <a:pt x="3683" y="3399"/>
                  <a:pt x="3683" y="3399"/>
                </a:cubicBezTo>
                <a:close/>
                <a:moveTo>
                  <a:pt x="3683" y="3551"/>
                </a:moveTo>
                <a:cubicBezTo>
                  <a:pt x="3683" y="3586"/>
                  <a:pt x="3683" y="3586"/>
                  <a:pt x="3683" y="3586"/>
                </a:cubicBezTo>
                <a:cubicBezTo>
                  <a:pt x="3511" y="3522"/>
                  <a:pt x="3511" y="3522"/>
                  <a:pt x="3511" y="3522"/>
                </a:cubicBezTo>
                <a:cubicBezTo>
                  <a:pt x="3511" y="3505"/>
                  <a:pt x="3511" y="3505"/>
                  <a:pt x="3511" y="3505"/>
                </a:cubicBezTo>
                <a:cubicBezTo>
                  <a:pt x="3527" y="3487"/>
                  <a:pt x="3527" y="3487"/>
                  <a:pt x="3527" y="3487"/>
                </a:cubicBezTo>
                <a:cubicBezTo>
                  <a:pt x="3683" y="3551"/>
                  <a:pt x="3683" y="3551"/>
                  <a:pt x="3683" y="3551"/>
                </a:cubicBezTo>
                <a:close/>
                <a:moveTo>
                  <a:pt x="3683" y="3885"/>
                </a:moveTo>
                <a:cubicBezTo>
                  <a:pt x="3683" y="4039"/>
                  <a:pt x="3683" y="4039"/>
                  <a:pt x="3683" y="4039"/>
                </a:cubicBezTo>
                <a:cubicBezTo>
                  <a:pt x="3628" y="4083"/>
                  <a:pt x="3571" y="4125"/>
                  <a:pt x="3511" y="4164"/>
                </a:cubicBezTo>
                <a:cubicBezTo>
                  <a:pt x="3511" y="4020"/>
                  <a:pt x="3511" y="4020"/>
                  <a:pt x="3511" y="4020"/>
                </a:cubicBezTo>
                <a:cubicBezTo>
                  <a:pt x="3571" y="3978"/>
                  <a:pt x="3628" y="3933"/>
                  <a:pt x="3683" y="3885"/>
                </a:cubicBezTo>
                <a:close/>
                <a:moveTo>
                  <a:pt x="3511" y="3822"/>
                </a:moveTo>
                <a:cubicBezTo>
                  <a:pt x="3511" y="3789"/>
                  <a:pt x="3511" y="3789"/>
                  <a:pt x="3511" y="3789"/>
                </a:cubicBezTo>
                <a:cubicBezTo>
                  <a:pt x="3516" y="3790"/>
                  <a:pt x="3516" y="3790"/>
                  <a:pt x="3516" y="3790"/>
                </a:cubicBezTo>
                <a:cubicBezTo>
                  <a:pt x="3511" y="3784"/>
                  <a:pt x="3511" y="3784"/>
                  <a:pt x="3511" y="3784"/>
                </a:cubicBezTo>
                <a:cubicBezTo>
                  <a:pt x="3511" y="3728"/>
                  <a:pt x="3511" y="3728"/>
                  <a:pt x="3511" y="3728"/>
                </a:cubicBezTo>
                <a:cubicBezTo>
                  <a:pt x="3574" y="3808"/>
                  <a:pt x="3574" y="3808"/>
                  <a:pt x="3574" y="3808"/>
                </a:cubicBezTo>
                <a:cubicBezTo>
                  <a:pt x="3543" y="3833"/>
                  <a:pt x="3543" y="3833"/>
                  <a:pt x="3543" y="3833"/>
                </a:cubicBezTo>
                <a:cubicBezTo>
                  <a:pt x="3511" y="3822"/>
                  <a:pt x="3511" y="3822"/>
                  <a:pt x="3511" y="3822"/>
                </a:cubicBezTo>
                <a:close/>
                <a:moveTo>
                  <a:pt x="3511" y="3629"/>
                </a:moveTo>
                <a:cubicBezTo>
                  <a:pt x="3631" y="3754"/>
                  <a:pt x="3631" y="3754"/>
                  <a:pt x="3631" y="3754"/>
                </a:cubicBezTo>
                <a:cubicBezTo>
                  <a:pt x="3657" y="3729"/>
                  <a:pt x="3657" y="3729"/>
                  <a:pt x="3657" y="3729"/>
                </a:cubicBezTo>
                <a:cubicBezTo>
                  <a:pt x="3511" y="3577"/>
                  <a:pt x="3511" y="3577"/>
                  <a:pt x="3511" y="3577"/>
                </a:cubicBezTo>
                <a:cubicBezTo>
                  <a:pt x="3511" y="3629"/>
                  <a:pt x="3511" y="3629"/>
                  <a:pt x="3511" y="3629"/>
                </a:cubicBezTo>
                <a:close/>
                <a:moveTo>
                  <a:pt x="3511" y="3216"/>
                </a:moveTo>
                <a:cubicBezTo>
                  <a:pt x="3511" y="3166"/>
                  <a:pt x="3511" y="3166"/>
                  <a:pt x="3511" y="3166"/>
                </a:cubicBezTo>
                <a:cubicBezTo>
                  <a:pt x="3536" y="3183"/>
                  <a:pt x="3536" y="3183"/>
                  <a:pt x="3536" y="3183"/>
                </a:cubicBezTo>
                <a:cubicBezTo>
                  <a:pt x="3528" y="3194"/>
                  <a:pt x="3520" y="3205"/>
                  <a:pt x="3511" y="3216"/>
                </a:cubicBezTo>
                <a:close/>
                <a:moveTo>
                  <a:pt x="3511" y="1333"/>
                </a:moveTo>
                <a:cubicBezTo>
                  <a:pt x="3511" y="1305"/>
                  <a:pt x="3511" y="1305"/>
                  <a:pt x="3511" y="1305"/>
                </a:cubicBezTo>
                <a:cubicBezTo>
                  <a:pt x="3516" y="1311"/>
                  <a:pt x="3521" y="1318"/>
                  <a:pt x="3525" y="1324"/>
                </a:cubicBezTo>
                <a:cubicBezTo>
                  <a:pt x="3511" y="1333"/>
                  <a:pt x="3511" y="1333"/>
                  <a:pt x="3511" y="1333"/>
                </a:cubicBezTo>
                <a:close/>
                <a:moveTo>
                  <a:pt x="3511" y="825"/>
                </a:moveTo>
                <a:cubicBezTo>
                  <a:pt x="3511" y="805"/>
                  <a:pt x="3511" y="805"/>
                  <a:pt x="3511" y="805"/>
                </a:cubicBezTo>
                <a:cubicBezTo>
                  <a:pt x="3520" y="805"/>
                  <a:pt x="3527" y="805"/>
                  <a:pt x="3529" y="805"/>
                </a:cubicBezTo>
                <a:cubicBezTo>
                  <a:pt x="3534" y="807"/>
                  <a:pt x="3546" y="817"/>
                  <a:pt x="3544" y="823"/>
                </a:cubicBezTo>
                <a:cubicBezTo>
                  <a:pt x="3542" y="829"/>
                  <a:pt x="3524" y="827"/>
                  <a:pt x="3511" y="825"/>
                </a:cubicBezTo>
                <a:close/>
                <a:moveTo>
                  <a:pt x="3511" y="759"/>
                </a:moveTo>
                <a:cubicBezTo>
                  <a:pt x="3511" y="715"/>
                  <a:pt x="3511" y="715"/>
                  <a:pt x="3511" y="715"/>
                </a:cubicBezTo>
                <a:cubicBezTo>
                  <a:pt x="3516" y="709"/>
                  <a:pt x="3520" y="702"/>
                  <a:pt x="3522" y="696"/>
                </a:cubicBezTo>
                <a:cubicBezTo>
                  <a:pt x="3523" y="694"/>
                  <a:pt x="3523" y="688"/>
                  <a:pt x="3523" y="683"/>
                </a:cubicBezTo>
                <a:cubicBezTo>
                  <a:pt x="3524" y="682"/>
                  <a:pt x="3525" y="682"/>
                  <a:pt x="3526" y="682"/>
                </a:cubicBezTo>
                <a:cubicBezTo>
                  <a:pt x="3537" y="700"/>
                  <a:pt x="3542" y="715"/>
                  <a:pt x="3538" y="728"/>
                </a:cubicBezTo>
                <a:cubicBezTo>
                  <a:pt x="3535" y="735"/>
                  <a:pt x="3524" y="747"/>
                  <a:pt x="3511" y="759"/>
                </a:cubicBezTo>
                <a:close/>
                <a:moveTo>
                  <a:pt x="3511" y="371"/>
                </a:moveTo>
                <a:cubicBezTo>
                  <a:pt x="3511" y="514"/>
                  <a:pt x="3511" y="514"/>
                  <a:pt x="3511" y="514"/>
                </a:cubicBezTo>
                <a:cubicBezTo>
                  <a:pt x="3461" y="479"/>
                  <a:pt x="3410" y="445"/>
                  <a:pt x="3356" y="414"/>
                </a:cubicBezTo>
                <a:cubicBezTo>
                  <a:pt x="3356" y="278"/>
                  <a:pt x="3356" y="278"/>
                  <a:pt x="3356" y="278"/>
                </a:cubicBezTo>
                <a:cubicBezTo>
                  <a:pt x="3409" y="307"/>
                  <a:pt x="3461" y="338"/>
                  <a:pt x="3511" y="371"/>
                </a:cubicBezTo>
                <a:close/>
                <a:moveTo>
                  <a:pt x="3511" y="715"/>
                </a:moveTo>
                <a:cubicBezTo>
                  <a:pt x="3511" y="759"/>
                  <a:pt x="3511" y="759"/>
                  <a:pt x="3511" y="759"/>
                </a:cubicBezTo>
                <a:cubicBezTo>
                  <a:pt x="3496" y="774"/>
                  <a:pt x="3478" y="789"/>
                  <a:pt x="3476" y="795"/>
                </a:cubicBezTo>
                <a:cubicBezTo>
                  <a:pt x="3475" y="798"/>
                  <a:pt x="3480" y="803"/>
                  <a:pt x="3482" y="803"/>
                </a:cubicBezTo>
                <a:cubicBezTo>
                  <a:pt x="3487" y="805"/>
                  <a:pt x="3500" y="805"/>
                  <a:pt x="3511" y="805"/>
                </a:cubicBezTo>
                <a:cubicBezTo>
                  <a:pt x="3511" y="825"/>
                  <a:pt x="3511" y="825"/>
                  <a:pt x="3511" y="825"/>
                </a:cubicBezTo>
                <a:cubicBezTo>
                  <a:pt x="3506" y="824"/>
                  <a:pt x="3502" y="824"/>
                  <a:pt x="3500" y="824"/>
                </a:cubicBezTo>
                <a:cubicBezTo>
                  <a:pt x="3493" y="824"/>
                  <a:pt x="3492" y="825"/>
                  <a:pt x="3485" y="825"/>
                </a:cubicBezTo>
                <a:cubicBezTo>
                  <a:pt x="3480" y="824"/>
                  <a:pt x="3472" y="822"/>
                  <a:pt x="3466" y="821"/>
                </a:cubicBezTo>
                <a:cubicBezTo>
                  <a:pt x="3458" y="820"/>
                  <a:pt x="3452" y="821"/>
                  <a:pt x="3446" y="822"/>
                </a:cubicBezTo>
                <a:cubicBezTo>
                  <a:pt x="3440" y="824"/>
                  <a:pt x="3386" y="867"/>
                  <a:pt x="3385" y="870"/>
                </a:cubicBezTo>
                <a:cubicBezTo>
                  <a:pt x="3383" y="876"/>
                  <a:pt x="3396" y="886"/>
                  <a:pt x="3398" y="889"/>
                </a:cubicBezTo>
                <a:cubicBezTo>
                  <a:pt x="3425" y="938"/>
                  <a:pt x="3431" y="962"/>
                  <a:pt x="3470" y="976"/>
                </a:cubicBezTo>
                <a:cubicBezTo>
                  <a:pt x="3472" y="977"/>
                  <a:pt x="3481" y="980"/>
                  <a:pt x="3497" y="984"/>
                </a:cubicBezTo>
                <a:cubicBezTo>
                  <a:pt x="3497" y="985"/>
                  <a:pt x="3498" y="985"/>
                  <a:pt x="3498" y="987"/>
                </a:cubicBezTo>
                <a:cubicBezTo>
                  <a:pt x="3497" y="990"/>
                  <a:pt x="3484" y="991"/>
                  <a:pt x="3482" y="991"/>
                </a:cubicBezTo>
                <a:cubicBezTo>
                  <a:pt x="3439" y="985"/>
                  <a:pt x="3438" y="1000"/>
                  <a:pt x="3429" y="997"/>
                </a:cubicBezTo>
                <a:cubicBezTo>
                  <a:pt x="3413" y="991"/>
                  <a:pt x="3403" y="964"/>
                  <a:pt x="3404" y="947"/>
                </a:cubicBezTo>
                <a:cubicBezTo>
                  <a:pt x="3404" y="944"/>
                  <a:pt x="3397" y="884"/>
                  <a:pt x="3377" y="878"/>
                </a:cubicBezTo>
                <a:cubicBezTo>
                  <a:pt x="3374" y="877"/>
                  <a:pt x="3365" y="882"/>
                  <a:pt x="3356" y="888"/>
                </a:cubicBezTo>
                <a:cubicBezTo>
                  <a:pt x="3356" y="853"/>
                  <a:pt x="3356" y="853"/>
                  <a:pt x="3356" y="853"/>
                </a:cubicBezTo>
                <a:cubicBezTo>
                  <a:pt x="3374" y="841"/>
                  <a:pt x="3388" y="830"/>
                  <a:pt x="3391" y="822"/>
                </a:cubicBezTo>
                <a:cubicBezTo>
                  <a:pt x="3394" y="814"/>
                  <a:pt x="3383" y="809"/>
                  <a:pt x="3381" y="806"/>
                </a:cubicBezTo>
                <a:cubicBezTo>
                  <a:pt x="3378" y="802"/>
                  <a:pt x="3381" y="799"/>
                  <a:pt x="3381" y="796"/>
                </a:cubicBezTo>
                <a:cubicBezTo>
                  <a:pt x="3381" y="790"/>
                  <a:pt x="3374" y="789"/>
                  <a:pt x="3371" y="784"/>
                </a:cubicBezTo>
                <a:cubicBezTo>
                  <a:pt x="3367" y="777"/>
                  <a:pt x="3363" y="768"/>
                  <a:pt x="3360" y="758"/>
                </a:cubicBezTo>
                <a:cubicBezTo>
                  <a:pt x="3361" y="757"/>
                  <a:pt x="3361" y="758"/>
                  <a:pt x="3363" y="758"/>
                </a:cubicBezTo>
                <a:cubicBezTo>
                  <a:pt x="3367" y="759"/>
                  <a:pt x="3388" y="781"/>
                  <a:pt x="3410" y="788"/>
                </a:cubicBezTo>
                <a:cubicBezTo>
                  <a:pt x="3423" y="793"/>
                  <a:pt x="3423" y="793"/>
                  <a:pt x="3423" y="793"/>
                </a:cubicBezTo>
                <a:cubicBezTo>
                  <a:pt x="3438" y="798"/>
                  <a:pt x="3490" y="748"/>
                  <a:pt x="3505" y="724"/>
                </a:cubicBezTo>
                <a:cubicBezTo>
                  <a:pt x="3507" y="721"/>
                  <a:pt x="3509" y="718"/>
                  <a:pt x="3511" y="715"/>
                </a:cubicBezTo>
                <a:close/>
                <a:moveTo>
                  <a:pt x="3511" y="1305"/>
                </a:moveTo>
                <a:cubicBezTo>
                  <a:pt x="3511" y="1333"/>
                  <a:pt x="3511" y="1333"/>
                  <a:pt x="3511" y="1333"/>
                </a:cubicBezTo>
                <a:cubicBezTo>
                  <a:pt x="3480" y="1356"/>
                  <a:pt x="3480" y="1356"/>
                  <a:pt x="3480" y="1356"/>
                </a:cubicBezTo>
                <a:cubicBezTo>
                  <a:pt x="3511" y="1400"/>
                  <a:pt x="3511" y="1400"/>
                  <a:pt x="3511" y="1400"/>
                </a:cubicBezTo>
                <a:cubicBezTo>
                  <a:pt x="3511" y="1547"/>
                  <a:pt x="3511" y="1547"/>
                  <a:pt x="3511" y="1547"/>
                </a:cubicBezTo>
                <a:cubicBezTo>
                  <a:pt x="3467" y="1469"/>
                  <a:pt x="3415" y="1395"/>
                  <a:pt x="3356" y="1327"/>
                </a:cubicBezTo>
                <a:cubicBezTo>
                  <a:pt x="3356" y="1201"/>
                  <a:pt x="3356" y="1201"/>
                  <a:pt x="3356" y="1201"/>
                </a:cubicBezTo>
                <a:cubicBezTo>
                  <a:pt x="3391" y="1166"/>
                  <a:pt x="3391" y="1166"/>
                  <a:pt x="3391" y="1166"/>
                </a:cubicBezTo>
                <a:cubicBezTo>
                  <a:pt x="3407" y="1183"/>
                  <a:pt x="3423" y="1200"/>
                  <a:pt x="3439" y="1217"/>
                </a:cubicBezTo>
                <a:cubicBezTo>
                  <a:pt x="3396" y="1253"/>
                  <a:pt x="3396" y="1253"/>
                  <a:pt x="3396" y="1253"/>
                </a:cubicBezTo>
                <a:cubicBezTo>
                  <a:pt x="3440" y="1304"/>
                  <a:pt x="3440" y="1304"/>
                  <a:pt x="3440" y="1304"/>
                </a:cubicBezTo>
                <a:cubicBezTo>
                  <a:pt x="3482" y="1269"/>
                  <a:pt x="3482" y="1269"/>
                  <a:pt x="3482" y="1269"/>
                </a:cubicBezTo>
                <a:cubicBezTo>
                  <a:pt x="3492" y="1281"/>
                  <a:pt x="3502" y="1293"/>
                  <a:pt x="3511" y="1305"/>
                </a:cubicBezTo>
                <a:close/>
                <a:moveTo>
                  <a:pt x="3511" y="2974"/>
                </a:moveTo>
                <a:cubicBezTo>
                  <a:pt x="3511" y="3121"/>
                  <a:pt x="3511" y="3121"/>
                  <a:pt x="3511" y="3121"/>
                </a:cubicBezTo>
                <a:cubicBezTo>
                  <a:pt x="3490" y="3151"/>
                  <a:pt x="3490" y="3151"/>
                  <a:pt x="3490" y="3151"/>
                </a:cubicBezTo>
                <a:cubicBezTo>
                  <a:pt x="3511" y="3166"/>
                  <a:pt x="3511" y="3166"/>
                  <a:pt x="3511" y="3166"/>
                </a:cubicBezTo>
                <a:cubicBezTo>
                  <a:pt x="3511" y="3216"/>
                  <a:pt x="3511" y="3216"/>
                  <a:pt x="3511" y="3216"/>
                </a:cubicBezTo>
                <a:cubicBezTo>
                  <a:pt x="3506" y="3223"/>
                  <a:pt x="3499" y="3231"/>
                  <a:pt x="3493" y="3239"/>
                </a:cubicBezTo>
                <a:cubicBezTo>
                  <a:pt x="3451" y="3204"/>
                  <a:pt x="3451" y="3204"/>
                  <a:pt x="3451" y="3204"/>
                </a:cubicBezTo>
                <a:cubicBezTo>
                  <a:pt x="3408" y="3255"/>
                  <a:pt x="3408" y="3255"/>
                  <a:pt x="3408" y="3255"/>
                </a:cubicBezTo>
                <a:cubicBezTo>
                  <a:pt x="3451" y="3291"/>
                  <a:pt x="3451" y="3291"/>
                  <a:pt x="3451" y="3291"/>
                </a:cubicBezTo>
                <a:cubicBezTo>
                  <a:pt x="3435" y="3308"/>
                  <a:pt x="3419" y="3326"/>
                  <a:pt x="3403" y="3342"/>
                </a:cubicBezTo>
                <a:cubicBezTo>
                  <a:pt x="3364" y="3304"/>
                  <a:pt x="3364" y="3304"/>
                  <a:pt x="3364" y="3304"/>
                </a:cubicBezTo>
                <a:cubicBezTo>
                  <a:pt x="3356" y="3311"/>
                  <a:pt x="3356" y="3311"/>
                  <a:pt x="3356" y="3311"/>
                </a:cubicBezTo>
                <a:cubicBezTo>
                  <a:pt x="3356" y="3194"/>
                  <a:pt x="3356" y="3194"/>
                  <a:pt x="3356" y="3194"/>
                </a:cubicBezTo>
                <a:cubicBezTo>
                  <a:pt x="3415" y="3126"/>
                  <a:pt x="3467" y="3052"/>
                  <a:pt x="3511" y="2974"/>
                </a:cubicBezTo>
                <a:close/>
                <a:moveTo>
                  <a:pt x="3511" y="3505"/>
                </a:moveTo>
                <a:cubicBezTo>
                  <a:pt x="3511" y="3522"/>
                  <a:pt x="3511" y="3522"/>
                  <a:pt x="3511" y="3522"/>
                </a:cubicBezTo>
                <a:cubicBezTo>
                  <a:pt x="3500" y="3518"/>
                  <a:pt x="3500" y="3518"/>
                  <a:pt x="3500" y="3518"/>
                </a:cubicBezTo>
                <a:cubicBezTo>
                  <a:pt x="3511" y="3505"/>
                  <a:pt x="3511" y="3505"/>
                  <a:pt x="3511" y="3505"/>
                </a:cubicBezTo>
                <a:close/>
                <a:moveTo>
                  <a:pt x="3511" y="3577"/>
                </a:moveTo>
                <a:cubicBezTo>
                  <a:pt x="3511" y="3629"/>
                  <a:pt x="3511" y="3629"/>
                  <a:pt x="3511" y="3629"/>
                </a:cubicBezTo>
                <a:cubicBezTo>
                  <a:pt x="3448" y="3564"/>
                  <a:pt x="3448" y="3564"/>
                  <a:pt x="3448" y="3564"/>
                </a:cubicBezTo>
                <a:cubicBezTo>
                  <a:pt x="3474" y="3539"/>
                  <a:pt x="3474" y="3539"/>
                  <a:pt x="3474" y="3539"/>
                </a:cubicBezTo>
                <a:cubicBezTo>
                  <a:pt x="3511" y="3577"/>
                  <a:pt x="3511" y="3577"/>
                  <a:pt x="3511" y="3577"/>
                </a:cubicBezTo>
                <a:close/>
                <a:moveTo>
                  <a:pt x="3511" y="3728"/>
                </a:moveTo>
                <a:cubicBezTo>
                  <a:pt x="3412" y="3601"/>
                  <a:pt x="3412" y="3601"/>
                  <a:pt x="3412" y="3601"/>
                </a:cubicBezTo>
                <a:cubicBezTo>
                  <a:pt x="3385" y="3623"/>
                  <a:pt x="3385" y="3623"/>
                  <a:pt x="3385" y="3623"/>
                </a:cubicBezTo>
                <a:cubicBezTo>
                  <a:pt x="3511" y="3784"/>
                  <a:pt x="3511" y="3784"/>
                  <a:pt x="3511" y="3784"/>
                </a:cubicBezTo>
                <a:cubicBezTo>
                  <a:pt x="3511" y="3728"/>
                  <a:pt x="3511" y="3728"/>
                  <a:pt x="3511" y="3728"/>
                </a:cubicBezTo>
                <a:close/>
                <a:moveTo>
                  <a:pt x="3511" y="3789"/>
                </a:moveTo>
                <a:cubicBezTo>
                  <a:pt x="3511" y="3822"/>
                  <a:pt x="3511" y="3822"/>
                  <a:pt x="3511" y="3822"/>
                </a:cubicBezTo>
                <a:cubicBezTo>
                  <a:pt x="3356" y="3767"/>
                  <a:pt x="3356" y="3767"/>
                  <a:pt x="3356" y="3767"/>
                </a:cubicBezTo>
                <a:cubicBezTo>
                  <a:pt x="3356" y="3732"/>
                  <a:pt x="3356" y="3732"/>
                  <a:pt x="3356" y="3732"/>
                </a:cubicBezTo>
                <a:cubicBezTo>
                  <a:pt x="3511" y="3789"/>
                  <a:pt x="3511" y="3789"/>
                  <a:pt x="3511" y="3789"/>
                </a:cubicBezTo>
                <a:close/>
                <a:moveTo>
                  <a:pt x="3511" y="4020"/>
                </a:moveTo>
                <a:cubicBezTo>
                  <a:pt x="3511" y="4164"/>
                  <a:pt x="3511" y="4164"/>
                  <a:pt x="3511" y="4164"/>
                </a:cubicBezTo>
                <a:cubicBezTo>
                  <a:pt x="3461" y="4197"/>
                  <a:pt x="3409" y="4228"/>
                  <a:pt x="3356" y="4257"/>
                </a:cubicBezTo>
                <a:cubicBezTo>
                  <a:pt x="3356" y="4121"/>
                  <a:pt x="3356" y="4121"/>
                  <a:pt x="3356" y="4121"/>
                </a:cubicBezTo>
                <a:cubicBezTo>
                  <a:pt x="3410" y="4090"/>
                  <a:pt x="3461" y="4056"/>
                  <a:pt x="3511" y="4020"/>
                </a:cubicBezTo>
                <a:close/>
                <a:moveTo>
                  <a:pt x="3356" y="3871"/>
                </a:moveTo>
                <a:cubicBezTo>
                  <a:pt x="3409" y="3938"/>
                  <a:pt x="3409" y="3938"/>
                  <a:pt x="3409" y="3938"/>
                </a:cubicBezTo>
                <a:cubicBezTo>
                  <a:pt x="3436" y="3917"/>
                  <a:pt x="3436" y="3917"/>
                  <a:pt x="3436" y="3917"/>
                </a:cubicBezTo>
                <a:cubicBezTo>
                  <a:pt x="3356" y="3815"/>
                  <a:pt x="3356" y="3815"/>
                  <a:pt x="3356" y="3815"/>
                </a:cubicBezTo>
                <a:cubicBezTo>
                  <a:pt x="3356" y="3871"/>
                  <a:pt x="3356" y="3871"/>
                  <a:pt x="3356" y="3871"/>
                </a:cubicBezTo>
                <a:close/>
                <a:moveTo>
                  <a:pt x="3356" y="2954"/>
                </a:moveTo>
                <a:cubicBezTo>
                  <a:pt x="3356" y="2660"/>
                  <a:pt x="3356" y="2660"/>
                  <a:pt x="3356" y="2660"/>
                </a:cubicBezTo>
                <a:cubicBezTo>
                  <a:pt x="3396" y="2644"/>
                  <a:pt x="3396" y="2644"/>
                  <a:pt x="3396" y="2644"/>
                </a:cubicBezTo>
                <a:cubicBezTo>
                  <a:pt x="3396" y="2522"/>
                  <a:pt x="3396" y="2522"/>
                  <a:pt x="3396" y="2522"/>
                </a:cubicBezTo>
                <a:cubicBezTo>
                  <a:pt x="3357" y="2500"/>
                  <a:pt x="3357" y="2500"/>
                  <a:pt x="3357" y="2500"/>
                </a:cubicBezTo>
                <a:cubicBezTo>
                  <a:pt x="3356" y="2500"/>
                  <a:pt x="3356" y="2500"/>
                  <a:pt x="3356" y="2500"/>
                </a:cubicBezTo>
                <a:cubicBezTo>
                  <a:pt x="3356" y="2293"/>
                  <a:pt x="3356" y="2293"/>
                  <a:pt x="3356" y="2293"/>
                </a:cubicBezTo>
                <a:cubicBezTo>
                  <a:pt x="3396" y="2277"/>
                  <a:pt x="3396" y="2277"/>
                  <a:pt x="3396" y="2277"/>
                </a:cubicBezTo>
                <a:cubicBezTo>
                  <a:pt x="3396" y="2156"/>
                  <a:pt x="3396" y="2156"/>
                  <a:pt x="3396" y="2156"/>
                </a:cubicBezTo>
                <a:cubicBezTo>
                  <a:pt x="3357" y="2133"/>
                  <a:pt x="3357" y="2133"/>
                  <a:pt x="3357" y="2133"/>
                </a:cubicBezTo>
                <a:cubicBezTo>
                  <a:pt x="3356" y="2133"/>
                  <a:pt x="3356" y="2133"/>
                  <a:pt x="3356" y="2133"/>
                </a:cubicBezTo>
                <a:cubicBezTo>
                  <a:pt x="3356" y="1927"/>
                  <a:pt x="3356" y="1927"/>
                  <a:pt x="3356" y="1927"/>
                </a:cubicBezTo>
                <a:cubicBezTo>
                  <a:pt x="3400" y="1927"/>
                  <a:pt x="3400" y="1927"/>
                  <a:pt x="3400" y="1927"/>
                </a:cubicBezTo>
                <a:cubicBezTo>
                  <a:pt x="3400" y="2024"/>
                  <a:pt x="3400" y="2024"/>
                  <a:pt x="3400" y="2024"/>
                </a:cubicBezTo>
                <a:cubicBezTo>
                  <a:pt x="3393" y="2024"/>
                  <a:pt x="3387" y="2025"/>
                  <a:pt x="3380" y="2026"/>
                </a:cubicBezTo>
                <a:cubicBezTo>
                  <a:pt x="3380" y="2066"/>
                  <a:pt x="3380" y="2066"/>
                  <a:pt x="3380" y="2066"/>
                </a:cubicBezTo>
                <a:cubicBezTo>
                  <a:pt x="3433" y="2096"/>
                  <a:pt x="3433" y="2096"/>
                  <a:pt x="3433" y="2096"/>
                </a:cubicBezTo>
                <a:cubicBezTo>
                  <a:pt x="3433" y="2336"/>
                  <a:pt x="3433" y="2336"/>
                  <a:pt x="3433" y="2336"/>
                </a:cubicBezTo>
                <a:cubicBezTo>
                  <a:pt x="3380" y="2358"/>
                  <a:pt x="3380" y="2358"/>
                  <a:pt x="3380" y="2358"/>
                </a:cubicBezTo>
                <a:cubicBezTo>
                  <a:pt x="3380" y="2376"/>
                  <a:pt x="3380" y="2376"/>
                  <a:pt x="3380" y="2376"/>
                </a:cubicBezTo>
                <a:cubicBezTo>
                  <a:pt x="3380" y="2412"/>
                  <a:pt x="3380" y="2412"/>
                  <a:pt x="3380" y="2412"/>
                </a:cubicBezTo>
                <a:cubicBezTo>
                  <a:pt x="3380" y="2433"/>
                  <a:pt x="3380" y="2433"/>
                  <a:pt x="3380" y="2433"/>
                </a:cubicBezTo>
                <a:cubicBezTo>
                  <a:pt x="3433" y="2463"/>
                  <a:pt x="3433" y="2463"/>
                  <a:pt x="3433" y="2463"/>
                </a:cubicBezTo>
                <a:cubicBezTo>
                  <a:pt x="3433" y="2703"/>
                  <a:pt x="3433" y="2703"/>
                  <a:pt x="3433" y="2703"/>
                </a:cubicBezTo>
                <a:cubicBezTo>
                  <a:pt x="3380" y="2724"/>
                  <a:pt x="3380" y="2724"/>
                  <a:pt x="3380" y="2724"/>
                </a:cubicBezTo>
                <a:cubicBezTo>
                  <a:pt x="3380" y="2954"/>
                  <a:pt x="3380" y="2954"/>
                  <a:pt x="3380" y="2954"/>
                </a:cubicBezTo>
                <a:lnTo>
                  <a:pt x="3356" y="2954"/>
                </a:lnTo>
                <a:close/>
                <a:moveTo>
                  <a:pt x="3356" y="278"/>
                </a:moveTo>
                <a:cubicBezTo>
                  <a:pt x="3356" y="414"/>
                  <a:pt x="3356" y="414"/>
                  <a:pt x="3356" y="414"/>
                </a:cubicBezTo>
                <a:cubicBezTo>
                  <a:pt x="3331" y="399"/>
                  <a:pt x="3305" y="384"/>
                  <a:pt x="3278" y="370"/>
                </a:cubicBezTo>
                <a:cubicBezTo>
                  <a:pt x="3278" y="237"/>
                  <a:pt x="3278" y="237"/>
                  <a:pt x="3278" y="237"/>
                </a:cubicBezTo>
                <a:cubicBezTo>
                  <a:pt x="3305" y="250"/>
                  <a:pt x="3331" y="263"/>
                  <a:pt x="3356" y="278"/>
                </a:cubicBezTo>
                <a:close/>
                <a:moveTo>
                  <a:pt x="3356" y="853"/>
                </a:moveTo>
                <a:cubicBezTo>
                  <a:pt x="3356" y="888"/>
                  <a:pt x="3356" y="888"/>
                  <a:pt x="3356" y="888"/>
                </a:cubicBezTo>
                <a:cubicBezTo>
                  <a:pt x="3349" y="894"/>
                  <a:pt x="3341" y="899"/>
                  <a:pt x="3338" y="900"/>
                </a:cubicBezTo>
                <a:cubicBezTo>
                  <a:pt x="3319" y="906"/>
                  <a:pt x="3299" y="914"/>
                  <a:pt x="3278" y="918"/>
                </a:cubicBezTo>
                <a:cubicBezTo>
                  <a:pt x="3278" y="918"/>
                  <a:pt x="3278" y="918"/>
                  <a:pt x="3278" y="918"/>
                </a:cubicBezTo>
                <a:cubicBezTo>
                  <a:pt x="3278" y="895"/>
                  <a:pt x="3278" y="895"/>
                  <a:pt x="3278" y="895"/>
                </a:cubicBezTo>
                <a:cubicBezTo>
                  <a:pt x="3301" y="884"/>
                  <a:pt x="3333" y="868"/>
                  <a:pt x="3356" y="853"/>
                </a:cubicBezTo>
                <a:close/>
                <a:moveTo>
                  <a:pt x="3356" y="1201"/>
                </a:moveTo>
                <a:cubicBezTo>
                  <a:pt x="3356" y="1327"/>
                  <a:pt x="3356" y="1327"/>
                  <a:pt x="3356" y="1327"/>
                </a:cubicBezTo>
                <a:cubicBezTo>
                  <a:pt x="3332" y="1298"/>
                  <a:pt x="3305" y="1269"/>
                  <a:pt x="3278" y="1242"/>
                </a:cubicBezTo>
                <a:cubicBezTo>
                  <a:pt x="3278" y="1087"/>
                  <a:pt x="3278" y="1087"/>
                  <a:pt x="3278" y="1087"/>
                </a:cubicBezTo>
                <a:cubicBezTo>
                  <a:pt x="3292" y="1072"/>
                  <a:pt x="3292" y="1072"/>
                  <a:pt x="3292" y="1072"/>
                </a:cubicBezTo>
                <a:cubicBezTo>
                  <a:pt x="3309" y="1087"/>
                  <a:pt x="3326" y="1102"/>
                  <a:pt x="3343" y="1119"/>
                </a:cubicBezTo>
                <a:cubicBezTo>
                  <a:pt x="3304" y="1158"/>
                  <a:pt x="3304" y="1158"/>
                  <a:pt x="3304" y="1158"/>
                </a:cubicBezTo>
                <a:cubicBezTo>
                  <a:pt x="3352" y="1205"/>
                  <a:pt x="3352" y="1205"/>
                  <a:pt x="3352" y="1205"/>
                </a:cubicBezTo>
                <a:cubicBezTo>
                  <a:pt x="3356" y="1201"/>
                  <a:pt x="3356" y="1201"/>
                  <a:pt x="3356" y="1201"/>
                </a:cubicBezTo>
                <a:close/>
                <a:moveTo>
                  <a:pt x="3356" y="1927"/>
                </a:moveTo>
                <a:cubicBezTo>
                  <a:pt x="3356" y="2133"/>
                  <a:pt x="3356" y="2133"/>
                  <a:pt x="3356" y="2133"/>
                </a:cubicBezTo>
                <a:cubicBezTo>
                  <a:pt x="3317" y="2156"/>
                  <a:pt x="3317" y="2156"/>
                  <a:pt x="3317" y="2156"/>
                </a:cubicBezTo>
                <a:cubicBezTo>
                  <a:pt x="3317" y="2277"/>
                  <a:pt x="3317" y="2277"/>
                  <a:pt x="3317" y="2277"/>
                </a:cubicBezTo>
                <a:cubicBezTo>
                  <a:pt x="3356" y="2293"/>
                  <a:pt x="3356" y="2293"/>
                  <a:pt x="3356" y="2293"/>
                </a:cubicBezTo>
                <a:cubicBezTo>
                  <a:pt x="3356" y="2293"/>
                  <a:pt x="3356" y="2293"/>
                  <a:pt x="3356" y="2293"/>
                </a:cubicBezTo>
                <a:cubicBezTo>
                  <a:pt x="3356" y="2500"/>
                  <a:pt x="3356" y="2500"/>
                  <a:pt x="3356" y="2500"/>
                </a:cubicBezTo>
                <a:cubicBezTo>
                  <a:pt x="3317" y="2522"/>
                  <a:pt x="3317" y="2522"/>
                  <a:pt x="3317" y="2522"/>
                </a:cubicBezTo>
                <a:cubicBezTo>
                  <a:pt x="3317" y="2644"/>
                  <a:pt x="3317" y="2644"/>
                  <a:pt x="3317" y="2644"/>
                </a:cubicBezTo>
                <a:cubicBezTo>
                  <a:pt x="3356" y="2660"/>
                  <a:pt x="3356" y="2660"/>
                  <a:pt x="3356" y="2660"/>
                </a:cubicBezTo>
                <a:cubicBezTo>
                  <a:pt x="3356" y="2660"/>
                  <a:pt x="3356" y="2660"/>
                  <a:pt x="3356" y="2660"/>
                </a:cubicBezTo>
                <a:cubicBezTo>
                  <a:pt x="3356" y="2954"/>
                  <a:pt x="3356" y="2954"/>
                  <a:pt x="3356" y="2954"/>
                </a:cubicBezTo>
                <a:cubicBezTo>
                  <a:pt x="3329" y="2954"/>
                  <a:pt x="3329" y="2954"/>
                  <a:pt x="3329" y="2954"/>
                </a:cubicBezTo>
                <a:cubicBezTo>
                  <a:pt x="3329" y="2724"/>
                  <a:pt x="3329" y="2724"/>
                  <a:pt x="3329" y="2724"/>
                </a:cubicBezTo>
                <a:cubicBezTo>
                  <a:pt x="3279" y="2703"/>
                  <a:pt x="3279" y="2703"/>
                  <a:pt x="3279" y="2703"/>
                </a:cubicBezTo>
                <a:cubicBezTo>
                  <a:pt x="3279" y="2463"/>
                  <a:pt x="3279" y="2463"/>
                  <a:pt x="3279" y="2463"/>
                </a:cubicBezTo>
                <a:cubicBezTo>
                  <a:pt x="3329" y="2434"/>
                  <a:pt x="3329" y="2434"/>
                  <a:pt x="3329" y="2434"/>
                </a:cubicBezTo>
                <a:cubicBezTo>
                  <a:pt x="3329" y="2412"/>
                  <a:pt x="3329" y="2412"/>
                  <a:pt x="3329" y="2412"/>
                </a:cubicBezTo>
                <a:cubicBezTo>
                  <a:pt x="3329" y="2376"/>
                  <a:pt x="3329" y="2376"/>
                  <a:pt x="3329" y="2376"/>
                </a:cubicBezTo>
                <a:cubicBezTo>
                  <a:pt x="3329" y="2357"/>
                  <a:pt x="3329" y="2357"/>
                  <a:pt x="3329" y="2357"/>
                </a:cubicBezTo>
                <a:cubicBezTo>
                  <a:pt x="3279" y="2336"/>
                  <a:pt x="3279" y="2336"/>
                  <a:pt x="3279" y="2336"/>
                </a:cubicBezTo>
                <a:cubicBezTo>
                  <a:pt x="3279" y="2096"/>
                  <a:pt x="3279" y="2096"/>
                  <a:pt x="3279" y="2096"/>
                </a:cubicBezTo>
                <a:cubicBezTo>
                  <a:pt x="3329" y="2067"/>
                  <a:pt x="3329" y="2067"/>
                  <a:pt x="3329" y="2067"/>
                </a:cubicBezTo>
                <a:cubicBezTo>
                  <a:pt x="3329" y="2032"/>
                  <a:pt x="3329" y="2032"/>
                  <a:pt x="3329" y="2032"/>
                </a:cubicBezTo>
                <a:cubicBezTo>
                  <a:pt x="3312" y="2035"/>
                  <a:pt x="3295" y="2038"/>
                  <a:pt x="3278" y="2041"/>
                </a:cubicBezTo>
                <a:cubicBezTo>
                  <a:pt x="3278" y="1927"/>
                  <a:pt x="3278" y="1927"/>
                  <a:pt x="3278" y="1927"/>
                </a:cubicBezTo>
                <a:cubicBezTo>
                  <a:pt x="3356" y="1927"/>
                  <a:pt x="3356" y="1927"/>
                  <a:pt x="3356" y="1927"/>
                </a:cubicBezTo>
                <a:close/>
                <a:moveTo>
                  <a:pt x="3356" y="3194"/>
                </a:moveTo>
                <a:cubicBezTo>
                  <a:pt x="3356" y="3311"/>
                  <a:pt x="3356" y="3311"/>
                  <a:pt x="3356" y="3311"/>
                </a:cubicBezTo>
                <a:cubicBezTo>
                  <a:pt x="3317" y="3351"/>
                  <a:pt x="3317" y="3351"/>
                  <a:pt x="3317" y="3351"/>
                </a:cubicBezTo>
                <a:cubicBezTo>
                  <a:pt x="3356" y="3390"/>
                  <a:pt x="3356" y="3390"/>
                  <a:pt x="3356" y="3390"/>
                </a:cubicBezTo>
                <a:cubicBezTo>
                  <a:pt x="3339" y="3407"/>
                  <a:pt x="3322" y="3423"/>
                  <a:pt x="3305" y="3438"/>
                </a:cubicBezTo>
                <a:cubicBezTo>
                  <a:pt x="3278" y="3406"/>
                  <a:pt x="3278" y="3406"/>
                  <a:pt x="3278" y="3406"/>
                </a:cubicBezTo>
                <a:cubicBezTo>
                  <a:pt x="3278" y="3279"/>
                  <a:pt x="3278" y="3279"/>
                  <a:pt x="3278" y="3279"/>
                </a:cubicBezTo>
                <a:cubicBezTo>
                  <a:pt x="3305" y="3252"/>
                  <a:pt x="3332" y="3223"/>
                  <a:pt x="3356" y="3194"/>
                </a:cubicBezTo>
                <a:close/>
                <a:moveTo>
                  <a:pt x="3356" y="3732"/>
                </a:moveTo>
                <a:cubicBezTo>
                  <a:pt x="3356" y="3767"/>
                  <a:pt x="3356" y="3767"/>
                  <a:pt x="3356" y="3767"/>
                </a:cubicBezTo>
                <a:cubicBezTo>
                  <a:pt x="3306" y="3748"/>
                  <a:pt x="3306" y="3748"/>
                  <a:pt x="3306" y="3748"/>
                </a:cubicBezTo>
                <a:cubicBezTo>
                  <a:pt x="3305" y="3749"/>
                  <a:pt x="3305" y="3749"/>
                  <a:pt x="3305" y="3749"/>
                </a:cubicBezTo>
                <a:cubicBezTo>
                  <a:pt x="3356" y="3815"/>
                  <a:pt x="3356" y="3815"/>
                  <a:pt x="3356" y="3815"/>
                </a:cubicBezTo>
                <a:cubicBezTo>
                  <a:pt x="3356" y="3871"/>
                  <a:pt x="3356" y="3871"/>
                  <a:pt x="3356" y="3871"/>
                </a:cubicBezTo>
                <a:cubicBezTo>
                  <a:pt x="3278" y="3771"/>
                  <a:pt x="3278" y="3771"/>
                  <a:pt x="3278" y="3771"/>
                </a:cubicBezTo>
                <a:cubicBezTo>
                  <a:pt x="3278" y="3706"/>
                  <a:pt x="3278" y="3706"/>
                  <a:pt x="3278" y="3706"/>
                </a:cubicBezTo>
                <a:cubicBezTo>
                  <a:pt x="3280" y="3704"/>
                  <a:pt x="3280" y="3704"/>
                  <a:pt x="3280" y="3704"/>
                </a:cubicBezTo>
                <a:cubicBezTo>
                  <a:pt x="3356" y="3732"/>
                  <a:pt x="3356" y="3732"/>
                  <a:pt x="3356" y="3732"/>
                </a:cubicBezTo>
                <a:close/>
                <a:moveTo>
                  <a:pt x="3356" y="4121"/>
                </a:moveTo>
                <a:cubicBezTo>
                  <a:pt x="3356" y="4257"/>
                  <a:pt x="3356" y="4257"/>
                  <a:pt x="3356" y="4257"/>
                </a:cubicBezTo>
                <a:cubicBezTo>
                  <a:pt x="3331" y="4271"/>
                  <a:pt x="3305" y="4285"/>
                  <a:pt x="3278" y="4298"/>
                </a:cubicBezTo>
                <a:cubicBezTo>
                  <a:pt x="3278" y="4165"/>
                  <a:pt x="3278" y="4165"/>
                  <a:pt x="3278" y="4165"/>
                </a:cubicBezTo>
                <a:cubicBezTo>
                  <a:pt x="3305" y="4151"/>
                  <a:pt x="3331" y="4136"/>
                  <a:pt x="3356" y="4121"/>
                </a:cubicBezTo>
                <a:close/>
                <a:moveTo>
                  <a:pt x="3278" y="4022"/>
                </a:moveTo>
                <a:cubicBezTo>
                  <a:pt x="3278" y="3872"/>
                  <a:pt x="3278" y="3872"/>
                  <a:pt x="3278" y="3872"/>
                </a:cubicBezTo>
                <a:cubicBezTo>
                  <a:pt x="3295" y="3902"/>
                  <a:pt x="3295" y="3902"/>
                  <a:pt x="3295" y="3902"/>
                </a:cubicBezTo>
                <a:cubicBezTo>
                  <a:pt x="3310" y="3929"/>
                  <a:pt x="3313" y="3956"/>
                  <a:pt x="3306" y="3982"/>
                </a:cubicBezTo>
                <a:cubicBezTo>
                  <a:pt x="3301" y="3996"/>
                  <a:pt x="3292" y="4009"/>
                  <a:pt x="3278" y="4022"/>
                </a:cubicBezTo>
                <a:close/>
                <a:moveTo>
                  <a:pt x="3278" y="237"/>
                </a:moveTo>
                <a:cubicBezTo>
                  <a:pt x="3278" y="370"/>
                  <a:pt x="3278" y="370"/>
                  <a:pt x="3278" y="370"/>
                </a:cubicBezTo>
                <a:cubicBezTo>
                  <a:pt x="3139" y="296"/>
                  <a:pt x="2991" y="237"/>
                  <a:pt x="2837" y="194"/>
                </a:cubicBezTo>
                <a:cubicBezTo>
                  <a:pt x="2837" y="72"/>
                  <a:pt x="2837" y="72"/>
                  <a:pt x="2837" y="72"/>
                </a:cubicBezTo>
                <a:cubicBezTo>
                  <a:pt x="2991" y="111"/>
                  <a:pt x="3138" y="167"/>
                  <a:pt x="3278" y="237"/>
                </a:cubicBezTo>
                <a:close/>
                <a:moveTo>
                  <a:pt x="3278" y="895"/>
                </a:moveTo>
                <a:cubicBezTo>
                  <a:pt x="3278" y="918"/>
                  <a:pt x="3278" y="918"/>
                  <a:pt x="3278" y="918"/>
                </a:cubicBezTo>
                <a:cubicBezTo>
                  <a:pt x="3245" y="925"/>
                  <a:pt x="3211" y="925"/>
                  <a:pt x="3178" y="927"/>
                </a:cubicBezTo>
                <a:cubicBezTo>
                  <a:pt x="3176" y="924"/>
                  <a:pt x="3176" y="924"/>
                  <a:pt x="3176" y="924"/>
                </a:cubicBezTo>
                <a:cubicBezTo>
                  <a:pt x="3197" y="919"/>
                  <a:pt x="3223" y="917"/>
                  <a:pt x="3247" y="909"/>
                </a:cubicBezTo>
                <a:cubicBezTo>
                  <a:pt x="3252" y="907"/>
                  <a:pt x="3263" y="902"/>
                  <a:pt x="3278" y="895"/>
                </a:cubicBezTo>
                <a:close/>
                <a:moveTo>
                  <a:pt x="3278" y="1087"/>
                </a:moveTo>
                <a:cubicBezTo>
                  <a:pt x="3256" y="1114"/>
                  <a:pt x="3256" y="1114"/>
                  <a:pt x="3256" y="1114"/>
                </a:cubicBezTo>
                <a:cubicBezTo>
                  <a:pt x="3204" y="1071"/>
                  <a:pt x="3204" y="1071"/>
                  <a:pt x="3204" y="1071"/>
                </a:cubicBezTo>
                <a:cubicBezTo>
                  <a:pt x="3240" y="1029"/>
                  <a:pt x="3240" y="1029"/>
                  <a:pt x="3240" y="1029"/>
                </a:cubicBezTo>
                <a:cubicBezTo>
                  <a:pt x="3222" y="1014"/>
                  <a:pt x="3203" y="1000"/>
                  <a:pt x="3184" y="986"/>
                </a:cubicBezTo>
                <a:cubicBezTo>
                  <a:pt x="3152" y="1032"/>
                  <a:pt x="3152" y="1032"/>
                  <a:pt x="3152" y="1032"/>
                </a:cubicBezTo>
                <a:cubicBezTo>
                  <a:pt x="3097" y="993"/>
                  <a:pt x="3097" y="993"/>
                  <a:pt x="3097" y="993"/>
                </a:cubicBezTo>
                <a:cubicBezTo>
                  <a:pt x="3129" y="948"/>
                  <a:pt x="3129" y="948"/>
                  <a:pt x="3129" y="948"/>
                </a:cubicBezTo>
                <a:cubicBezTo>
                  <a:pt x="3109" y="935"/>
                  <a:pt x="3089" y="923"/>
                  <a:pt x="3070" y="911"/>
                </a:cubicBezTo>
                <a:cubicBezTo>
                  <a:pt x="3042" y="959"/>
                  <a:pt x="3042" y="959"/>
                  <a:pt x="3042" y="959"/>
                </a:cubicBezTo>
                <a:cubicBezTo>
                  <a:pt x="2983" y="925"/>
                  <a:pt x="2983" y="925"/>
                  <a:pt x="2983" y="925"/>
                </a:cubicBezTo>
                <a:cubicBezTo>
                  <a:pt x="3011" y="877"/>
                  <a:pt x="3011" y="877"/>
                  <a:pt x="3011" y="877"/>
                </a:cubicBezTo>
                <a:cubicBezTo>
                  <a:pt x="2991" y="866"/>
                  <a:pt x="2970" y="855"/>
                  <a:pt x="2949" y="845"/>
                </a:cubicBezTo>
                <a:cubicBezTo>
                  <a:pt x="2925" y="896"/>
                  <a:pt x="2925" y="896"/>
                  <a:pt x="2925" y="896"/>
                </a:cubicBezTo>
                <a:cubicBezTo>
                  <a:pt x="2864" y="867"/>
                  <a:pt x="2864" y="867"/>
                  <a:pt x="2864" y="867"/>
                </a:cubicBezTo>
                <a:cubicBezTo>
                  <a:pt x="2887" y="817"/>
                  <a:pt x="2887" y="817"/>
                  <a:pt x="2887" y="817"/>
                </a:cubicBezTo>
                <a:cubicBezTo>
                  <a:pt x="2871" y="810"/>
                  <a:pt x="2854" y="803"/>
                  <a:pt x="2837" y="796"/>
                </a:cubicBezTo>
                <a:cubicBezTo>
                  <a:pt x="2837" y="941"/>
                  <a:pt x="2837" y="941"/>
                  <a:pt x="2837" y="941"/>
                </a:cubicBezTo>
                <a:cubicBezTo>
                  <a:pt x="3002" y="1014"/>
                  <a:pt x="3152" y="1116"/>
                  <a:pt x="3278" y="1242"/>
                </a:cubicBezTo>
                <a:cubicBezTo>
                  <a:pt x="3278" y="1087"/>
                  <a:pt x="3278" y="1087"/>
                  <a:pt x="3278" y="1087"/>
                </a:cubicBezTo>
                <a:close/>
                <a:moveTo>
                  <a:pt x="3278" y="1927"/>
                </a:moveTo>
                <a:cubicBezTo>
                  <a:pt x="3278" y="2041"/>
                  <a:pt x="3278" y="2041"/>
                  <a:pt x="3278" y="2041"/>
                </a:cubicBezTo>
                <a:cubicBezTo>
                  <a:pt x="3146" y="2068"/>
                  <a:pt x="3024" y="2120"/>
                  <a:pt x="2920" y="2178"/>
                </a:cubicBezTo>
                <a:cubicBezTo>
                  <a:pt x="2920" y="1927"/>
                  <a:pt x="2920" y="1927"/>
                  <a:pt x="2920" y="1927"/>
                </a:cubicBezTo>
                <a:cubicBezTo>
                  <a:pt x="3278" y="1927"/>
                  <a:pt x="3278" y="1927"/>
                  <a:pt x="3278" y="1927"/>
                </a:cubicBezTo>
                <a:close/>
                <a:moveTo>
                  <a:pt x="3278" y="3279"/>
                </a:moveTo>
                <a:cubicBezTo>
                  <a:pt x="3278" y="3406"/>
                  <a:pt x="3278" y="3406"/>
                  <a:pt x="3278" y="3406"/>
                </a:cubicBezTo>
                <a:cubicBezTo>
                  <a:pt x="3269" y="3396"/>
                  <a:pt x="3269" y="3396"/>
                  <a:pt x="3269" y="3396"/>
                </a:cubicBezTo>
                <a:cubicBezTo>
                  <a:pt x="3218" y="3439"/>
                  <a:pt x="3218" y="3439"/>
                  <a:pt x="3218" y="3439"/>
                </a:cubicBezTo>
                <a:cubicBezTo>
                  <a:pt x="3254" y="3482"/>
                  <a:pt x="3254" y="3482"/>
                  <a:pt x="3254" y="3482"/>
                </a:cubicBezTo>
                <a:cubicBezTo>
                  <a:pt x="3235" y="3496"/>
                  <a:pt x="3217" y="3511"/>
                  <a:pt x="3198" y="3524"/>
                </a:cubicBezTo>
                <a:cubicBezTo>
                  <a:pt x="3166" y="3479"/>
                  <a:pt x="3166" y="3479"/>
                  <a:pt x="3166" y="3479"/>
                </a:cubicBezTo>
                <a:cubicBezTo>
                  <a:pt x="3111" y="3518"/>
                  <a:pt x="3111" y="3518"/>
                  <a:pt x="3111" y="3518"/>
                </a:cubicBezTo>
                <a:cubicBezTo>
                  <a:pt x="3143" y="3563"/>
                  <a:pt x="3143" y="3563"/>
                  <a:pt x="3143" y="3563"/>
                </a:cubicBezTo>
                <a:cubicBezTo>
                  <a:pt x="3124" y="3577"/>
                  <a:pt x="3104" y="3589"/>
                  <a:pt x="3084" y="3601"/>
                </a:cubicBezTo>
                <a:cubicBezTo>
                  <a:pt x="3057" y="3554"/>
                  <a:pt x="3057" y="3554"/>
                  <a:pt x="3057" y="3554"/>
                </a:cubicBezTo>
                <a:cubicBezTo>
                  <a:pt x="2999" y="3587"/>
                  <a:pt x="2999" y="3587"/>
                  <a:pt x="2999" y="3587"/>
                </a:cubicBezTo>
                <a:cubicBezTo>
                  <a:pt x="3027" y="3635"/>
                  <a:pt x="3027" y="3635"/>
                  <a:pt x="3027" y="3635"/>
                </a:cubicBezTo>
                <a:cubicBezTo>
                  <a:pt x="3006" y="3647"/>
                  <a:pt x="2985" y="3658"/>
                  <a:pt x="2965" y="3668"/>
                </a:cubicBezTo>
                <a:cubicBezTo>
                  <a:pt x="2941" y="3618"/>
                  <a:pt x="2941" y="3618"/>
                  <a:pt x="2941" y="3618"/>
                </a:cubicBezTo>
                <a:cubicBezTo>
                  <a:pt x="2880" y="3646"/>
                  <a:pt x="2880" y="3646"/>
                  <a:pt x="2880" y="3646"/>
                </a:cubicBezTo>
                <a:cubicBezTo>
                  <a:pt x="2904" y="3697"/>
                  <a:pt x="2904" y="3697"/>
                  <a:pt x="2904" y="3697"/>
                </a:cubicBezTo>
                <a:cubicBezTo>
                  <a:pt x="2883" y="3706"/>
                  <a:pt x="2861" y="3716"/>
                  <a:pt x="2839" y="3724"/>
                </a:cubicBezTo>
                <a:cubicBezTo>
                  <a:pt x="2837" y="3717"/>
                  <a:pt x="2837" y="3717"/>
                  <a:pt x="2837" y="3717"/>
                </a:cubicBezTo>
                <a:cubicBezTo>
                  <a:pt x="2837" y="3580"/>
                  <a:pt x="2837" y="3580"/>
                  <a:pt x="2837" y="3580"/>
                </a:cubicBezTo>
                <a:cubicBezTo>
                  <a:pt x="3002" y="3507"/>
                  <a:pt x="3152" y="3405"/>
                  <a:pt x="3278" y="3279"/>
                </a:cubicBezTo>
                <a:close/>
                <a:moveTo>
                  <a:pt x="3278" y="3706"/>
                </a:moveTo>
                <a:cubicBezTo>
                  <a:pt x="3246" y="3731"/>
                  <a:pt x="3246" y="3731"/>
                  <a:pt x="3246" y="3731"/>
                </a:cubicBezTo>
                <a:cubicBezTo>
                  <a:pt x="3278" y="3771"/>
                  <a:pt x="3278" y="3771"/>
                  <a:pt x="3278" y="3771"/>
                </a:cubicBezTo>
                <a:cubicBezTo>
                  <a:pt x="3278" y="3706"/>
                  <a:pt x="3278" y="3706"/>
                  <a:pt x="3278" y="3706"/>
                </a:cubicBezTo>
                <a:close/>
                <a:moveTo>
                  <a:pt x="3278" y="3872"/>
                </a:moveTo>
                <a:cubicBezTo>
                  <a:pt x="3278" y="4022"/>
                  <a:pt x="3278" y="4022"/>
                  <a:pt x="3278" y="4022"/>
                </a:cubicBezTo>
                <a:cubicBezTo>
                  <a:pt x="3270" y="4028"/>
                  <a:pt x="3261" y="4035"/>
                  <a:pt x="3250" y="4041"/>
                </a:cubicBezTo>
                <a:cubicBezTo>
                  <a:pt x="3225" y="4055"/>
                  <a:pt x="3201" y="4061"/>
                  <a:pt x="3179" y="4058"/>
                </a:cubicBezTo>
                <a:cubicBezTo>
                  <a:pt x="3153" y="4053"/>
                  <a:pt x="3132" y="4037"/>
                  <a:pt x="3117" y="4011"/>
                </a:cubicBezTo>
                <a:cubicBezTo>
                  <a:pt x="3030" y="3858"/>
                  <a:pt x="3030" y="3858"/>
                  <a:pt x="3030" y="3858"/>
                </a:cubicBezTo>
                <a:cubicBezTo>
                  <a:pt x="3061" y="3840"/>
                  <a:pt x="3061" y="3840"/>
                  <a:pt x="3061" y="3840"/>
                </a:cubicBezTo>
                <a:cubicBezTo>
                  <a:pt x="3143" y="3984"/>
                  <a:pt x="3143" y="3984"/>
                  <a:pt x="3143" y="3984"/>
                </a:cubicBezTo>
                <a:cubicBezTo>
                  <a:pt x="3168" y="4025"/>
                  <a:pt x="3199" y="4036"/>
                  <a:pt x="3237" y="4015"/>
                </a:cubicBezTo>
                <a:cubicBezTo>
                  <a:pt x="3277" y="3991"/>
                  <a:pt x="3286" y="3958"/>
                  <a:pt x="3262" y="3916"/>
                </a:cubicBezTo>
                <a:cubicBezTo>
                  <a:pt x="3180" y="3773"/>
                  <a:pt x="3180" y="3773"/>
                  <a:pt x="3180" y="3773"/>
                </a:cubicBezTo>
                <a:cubicBezTo>
                  <a:pt x="3211" y="3755"/>
                  <a:pt x="3211" y="3755"/>
                  <a:pt x="3211" y="3755"/>
                </a:cubicBezTo>
                <a:cubicBezTo>
                  <a:pt x="3278" y="3872"/>
                  <a:pt x="3278" y="3872"/>
                  <a:pt x="3278" y="3872"/>
                </a:cubicBezTo>
                <a:close/>
                <a:moveTo>
                  <a:pt x="3278" y="4165"/>
                </a:moveTo>
                <a:cubicBezTo>
                  <a:pt x="3278" y="4298"/>
                  <a:pt x="3278" y="4298"/>
                  <a:pt x="3278" y="4298"/>
                </a:cubicBezTo>
                <a:cubicBezTo>
                  <a:pt x="3138" y="4367"/>
                  <a:pt x="2991" y="4423"/>
                  <a:pt x="2837" y="4463"/>
                </a:cubicBezTo>
                <a:cubicBezTo>
                  <a:pt x="2837" y="4340"/>
                  <a:pt x="2837" y="4340"/>
                  <a:pt x="2837" y="4340"/>
                </a:cubicBezTo>
                <a:cubicBezTo>
                  <a:pt x="2991" y="4298"/>
                  <a:pt x="3139" y="4239"/>
                  <a:pt x="3278" y="4165"/>
                </a:cubicBezTo>
                <a:close/>
                <a:moveTo>
                  <a:pt x="2837" y="2228"/>
                </a:moveTo>
                <a:cubicBezTo>
                  <a:pt x="2837" y="1895"/>
                  <a:pt x="2837" y="1895"/>
                  <a:pt x="2837" y="1895"/>
                </a:cubicBezTo>
                <a:cubicBezTo>
                  <a:pt x="2875" y="1895"/>
                  <a:pt x="2875" y="1895"/>
                  <a:pt x="2875" y="1895"/>
                </a:cubicBezTo>
                <a:cubicBezTo>
                  <a:pt x="2875" y="2204"/>
                  <a:pt x="2875" y="2204"/>
                  <a:pt x="2875" y="2204"/>
                </a:cubicBezTo>
                <a:cubicBezTo>
                  <a:pt x="2862" y="2212"/>
                  <a:pt x="2849" y="2220"/>
                  <a:pt x="2837" y="2228"/>
                </a:cubicBezTo>
                <a:close/>
                <a:moveTo>
                  <a:pt x="2837" y="1849"/>
                </a:moveTo>
                <a:cubicBezTo>
                  <a:pt x="2837" y="1530"/>
                  <a:pt x="2837" y="1530"/>
                  <a:pt x="2837" y="1530"/>
                </a:cubicBezTo>
                <a:cubicBezTo>
                  <a:pt x="2947" y="1766"/>
                  <a:pt x="2947" y="1766"/>
                  <a:pt x="2947" y="1766"/>
                </a:cubicBezTo>
                <a:cubicBezTo>
                  <a:pt x="2858" y="1849"/>
                  <a:pt x="2858" y="1849"/>
                  <a:pt x="2858" y="1849"/>
                </a:cubicBezTo>
                <a:cubicBezTo>
                  <a:pt x="2837" y="1849"/>
                  <a:pt x="2837" y="1849"/>
                  <a:pt x="2837" y="1849"/>
                </a:cubicBezTo>
                <a:close/>
                <a:moveTo>
                  <a:pt x="2837" y="299"/>
                </a:moveTo>
                <a:cubicBezTo>
                  <a:pt x="2842" y="295"/>
                  <a:pt x="2845" y="290"/>
                  <a:pt x="2846" y="285"/>
                </a:cubicBezTo>
                <a:cubicBezTo>
                  <a:pt x="2846" y="281"/>
                  <a:pt x="2842" y="276"/>
                  <a:pt x="2837" y="272"/>
                </a:cubicBezTo>
                <a:lnTo>
                  <a:pt x="2837" y="299"/>
                </a:lnTo>
                <a:close/>
                <a:moveTo>
                  <a:pt x="2837" y="72"/>
                </a:moveTo>
                <a:cubicBezTo>
                  <a:pt x="2837" y="194"/>
                  <a:pt x="2837" y="194"/>
                  <a:pt x="2837" y="194"/>
                </a:cubicBezTo>
                <a:cubicBezTo>
                  <a:pt x="2792" y="182"/>
                  <a:pt x="2746" y="171"/>
                  <a:pt x="2700" y="161"/>
                </a:cubicBezTo>
                <a:cubicBezTo>
                  <a:pt x="2700" y="41"/>
                  <a:pt x="2700" y="41"/>
                  <a:pt x="2700" y="41"/>
                </a:cubicBezTo>
                <a:cubicBezTo>
                  <a:pt x="2746" y="50"/>
                  <a:pt x="2792" y="60"/>
                  <a:pt x="2837" y="72"/>
                </a:cubicBezTo>
                <a:close/>
                <a:moveTo>
                  <a:pt x="2837" y="272"/>
                </a:moveTo>
                <a:cubicBezTo>
                  <a:pt x="2837" y="299"/>
                  <a:pt x="2837" y="299"/>
                  <a:pt x="2837" y="299"/>
                </a:cubicBezTo>
                <a:cubicBezTo>
                  <a:pt x="2820" y="316"/>
                  <a:pt x="2784" y="332"/>
                  <a:pt x="2782" y="340"/>
                </a:cubicBezTo>
                <a:cubicBezTo>
                  <a:pt x="2781" y="347"/>
                  <a:pt x="2799" y="357"/>
                  <a:pt x="2798" y="365"/>
                </a:cubicBezTo>
                <a:cubicBezTo>
                  <a:pt x="2797" y="373"/>
                  <a:pt x="2772" y="374"/>
                  <a:pt x="2766" y="375"/>
                </a:cubicBezTo>
                <a:cubicBezTo>
                  <a:pt x="2757" y="376"/>
                  <a:pt x="2748" y="382"/>
                  <a:pt x="2739" y="384"/>
                </a:cubicBezTo>
                <a:cubicBezTo>
                  <a:pt x="2738" y="382"/>
                  <a:pt x="2738" y="382"/>
                  <a:pt x="2738" y="382"/>
                </a:cubicBezTo>
                <a:cubicBezTo>
                  <a:pt x="2747" y="375"/>
                  <a:pt x="2767" y="369"/>
                  <a:pt x="2769" y="358"/>
                </a:cubicBezTo>
                <a:cubicBezTo>
                  <a:pt x="2769" y="356"/>
                  <a:pt x="2767" y="344"/>
                  <a:pt x="2768" y="342"/>
                </a:cubicBezTo>
                <a:cubicBezTo>
                  <a:pt x="2769" y="333"/>
                  <a:pt x="2805" y="311"/>
                  <a:pt x="2807" y="301"/>
                </a:cubicBezTo>
                <a:cubicBezTo>
                  <a:pt x="2807" y="298"/>
                  <a:pt x="2804" y="295"/>
                  <a:pt x="2803" y="295"/>
                </a:cubicBezTo>
                <a:cubicBezTo>
                  <a:pt x="2799" y="295"/>
                  <a:pt x="2747" y="324"/>
                  <a:pt x="2731" y="341"/>
                </a:cubicBezTo>
                <a:cubicBezTo>
                  <a:pt x="2720" y="352"/>
                  <a:pt x="2710" y="357"/>
                  <a:pt x="2700" y="359"/>
                </a:cubicBezTo>
                <a:cubicBezTo>
                  <a:pt x="2700" y="324"/>
                  <a:pt x="2700" y="324"/>
                  <a:pt x="2700" y="324"/>
                </a:cubicBezTo>
                <a:cubicBezTo>
                  <a:pt x="2701" y="324"/>
                  <a:pt x="2702" y="323"/>
                  <a:pt x="2703" y="323"/>
                </a:cubicBezTo>
                <a:cubicBezTo>
                  <a:pt x="2733" y="305"/>
                  <a:pt x="2773" y="297"/>
                  <a:pt x="2804" y="283"/>
                </a:cubicBezTo>
                <a:cubicBezTo>
                  <a:pt x="2817" y="277"/>
                  <a:pt x="2818" y="267"/>
                  <a:pt x="2828" y="268"/>
                </a:cubicBezTo>
                <a:cubicBezTo>
                  <a:pt x="2830" y="269"/>
                  <a:pt x="2834" y="270"/>
                  <a:pt x="2837" y="272"/>
                </a:cubicBezTo>
                <a:close/>
                <a:moveTo>
                  <a:pt x="2837" y="796"/>
                </a:moveTo>
                <a:cubicBezTo>
                  <a:pt x="2837" y="941"/>
                  <a:pt x="2837" y="941"/>
                  <a:pt x="2837" y="941"/>
                </a:cubicBezTo>
                <a:cubicBezTo>
                  <a:pt x="2792" y="922"/>
                  <a:pt x="2747" y="905"/>
                  <a:pt x="2700" y="890"/>
                </a:cubicBezTo>
                <a:cubicBezTo>
                  <a:pt x="2700" y="749"/>
                  <a:pt x="2700" y="749"/>
                  <a:pt x="2700" y="749"/>
                </a:cubicBezTo>
                <a:cubicBezTo>
                  <a:pt x="2720" y="755"/>
                  <a:pt x="2740" y="761"/>
                  <a:pt x="2759" y="768"/>
                </a:cubicBezTo>
                <a:cubicBezTo>
                  <a:pt x="2741" y="820"/>
                  <a:pt x="2741" y="820"/>
                  <a:pt x="2741" y="820"/>
                </a:cubicBezTo>
                <a:cubicBezTo>
                  <a:pt x="2804" y="843"/>
                  <a:pt x="2804" y="843"/>
                  <a:pt x="2804" y="843"/>
                </a:cubicBezTo>
                <a:cubicBezTo>
                  <a:pt x="2823" y="790"/>
                  <a:pt x="2823" y="790"/>
                  <a:pt x="2823" y="790"/>
                </a:cubicBezTo>
                <a:cubicBezTo>
                  <a:pt x="2827" y="792"/>
                  <a:pt x="2832" y="794"/>
                  <a:pt x="2837" y="796"/>
                </a:cubicBezTo>
                <a:close/>
                <a:moveTo>
                  <a:pt x="2837" y="1530"/>
                </a:moveTo>
                <a:cubicBezTo>
                  <a:pt x="2837" y="1849"/>
                  <a:pt x="2837" y="1849"/>
                  <a:pt x="2837" y="1849"/>
                </a:cubicBezTo>
                <a:cubicBezTo>
                  <a:pt x="2700" y="1850"/>
                  <a:pt x="2700" y="1850"/>
                  <a:pt x="2700" y="1850"/>
                </a:cubicBezTo>
                <a:cubicBezTo>
                  <a:pt x="2700" y="1237"/>
                  <a:pt x="2700" y="1237"/>
                  <a:pt x="2700" y="1237"/>
                </a:cubicBezTo>
                <a:cubicBezTo>
                  <a:pt x="2837" y="1530"/>
                  <a:pt x="2837" y="1530"/>
                  <a:pt x="2837" y="1530"/>
                </a:cubicBezTo>
                <a:close/>
                <a:moveTo>
                  <a:pt x="2837" y="1895"/>
                </a:moveTo>
                <a:cubicBezTo>
                  <a:pt x="2837" y="2228"/>
                  <a:pt x="2837" y="2228"/>
                  <a:pt x="2837" y="2228"/>
                </a:cubicBezTo>
                <a:cubicBezTo>
                  <a:pt x="2824" y="2237"/>
                  <a:pt x="2811" y="2245"/>
                  <a:pt x="2798" y="2254"/>
                </a:cubicBezTo>
                <a:cubicBezTo>
                  <a:pt x="2798" y="1895"/>
                  <a:pt x="2798" y="1895"/>
                  <a:pt x="2798" y="1895"/>
                </a:cubicBezTo>
                <a:cubicBezTo>
                  <a:pt x="2837" y="1895"/>
                  <a:pt x="2837" y="1895"/>
                  <a:pt x="2837" y="1895"/>
                </a:cubicBezTo>
                <a:close/>
                <a:moveTo>
                  <a:pt x="2837" y="3580"/>
                </a:moveTo>
                <a:cubicBezTo>
                  <a:pt x="2837" y="3717"/>
                  <a:pt x="2837" y="3717"/>
                  <a:pt x="2837" y="3717"/>
                </a:cubicBezTo>
                <a:cubicBezTo>
                  <a:pt x="2820" y="3672"/>
                  <a:pt x="2820" y="3672"/>
                  <a:pt x="2820" y="3672"/>
                </a:cubicBezTo>
                <a:cubicBezTo>
                  <a:pt x="2757" y="3695"/>
                  <a:pt x="2757" y="3695"/>
                  <a:pt x="2757" y="3695"/>
                </a:cubicBezTo>
                <a:cubicBezTo>
                  <a:pt x="2776" y="3747"/>
                  <a:pt x="2776" y="3747"/>
                  <a:pt x="2776" y="3747"/>
                </a:cubicBezTo>
                <a:cubicBezTo>
                  <a:pt x="2754" y="3755"/>
                  <a:pt x="2732" y="3762"/>
                  <a:pt x="2710" y="3769"/>
                </a:cubicBezTo>
                <a:cubicBezTo>
                  <a:pt x="2700" y="3734"/>
                  <a:pt x="2700" y="3734"/>
                  <a:pt x="2700" y="3734"/>
                </a:cubicBezTo>
                <a:cubicBezTo>
                  <a:pt x="2700" y="3631"/>
                  <a:pt x="2700" y="3631"/>
                  <a:pt x="2700" y="3631"/>
                </a:cubicBezTo>
                <a:cubicBezTo>
                  <a:pt x="2747" y="3617"/>
                  <a:pt x="2792" y="3599"/>
                  <a:pt x="2837" y="3580"/>
                </a:cubicBezTo>
                <a:close/>
                <a:moveTo>
                  <a:pt x="2837" y="4340"/>
                </a:moveTo>
                <a:cubicBezTo>
                  <a:pt x="2837" y="4463"/>
                  <a:pt x="2837" y="4463"/>
                  <a:pt x="2837" y="4463"/>
                </a:cubicBezTo>
                <a:cubicBezTo>
                  <a:pt x="2792" y="4475"/>
                  <a:pt x="2746" y="4485"/>
                  <a:pt x="2700" y="4494"/>
                </a:cubicBezTo>
                <a:cubicBezTo>
                  <a:pt x="2700" y="4373"/>
                  <a:pt x="2700" y="4373"/>
                  <a:pt x="2700" y="4373"/>
                </a:cubicBezTo>
                <a:cubicBezTo>
                  <a:pt x="2746" y="4364"/>
                  <a:pt x="2792" y="4353"/>
                  <a:pt x="2837" y="4340"/>
                </a:cubicBezTo>
                <a:close/>
                <a:moveTo>
                  <a:pt x="2700" y="4242"/>
                </a:moveTo>
                <a:cubicBezTo>
                  <a:pt x="2700" y="4206"/>
                  <a:pt x="2700" y="4206"/>
                  <a:pt x="2700" y="4206"/>
                </a:cubicBezTo>
                <a:cubicBezTo>
                  <a:pt x="2714" y="4187"/>
                  <a:pt x="2718" y="4163"/>
                  <a:pt x="2711" y="4134"/>
                </a:cubicBezTo>
                <a:cubicBezTo>
                  <a:pt x="2700" y="4136"/>
                  <a:pt x="2700" y="4136"/>
                  <a:pt x="2700" y="4136"/>
                </a:cubicBezTo>
                <a:cubicBezTo>
                  <a:pt x="2700" y="4105"/>
                  <a:pt x="2700" y="4105"/>
                  <a:pt x="2700" y="4105"/>
                </a:cubicBezTo>
                <a:cubicBezTo>
                  <a:pt x="2739" y="4097"/>
                  <a:pt x="2739" y="4097"/>
                  <a:pt x="2739" y="4097"/>
                </a:cubicBezTo>
                <a:cubicBezTo>
                  <a:pt x="2767" y="4236"/>
                  <a:pt x="2767" y="4236"/>
                  <a:pt x="2767" y="4236"/>
                </a:cubicBezTo>
                <a:cubicBezTo>
                  <a:pt x="2744" y="4240"/>
                  <a:pt x="2744" y="4240"/>
                  <a:pt x="2744" y="4240"/>
                </a:cubicBezTo>
                <a:cubicBezTo>
                  <a:pt x="2729" y="4210"/>
                  <a:pt x="2729" y="4210"/>
                  <a:pt x="2729" y="4210"/>
                </a:cubicBezTo>
                <a:cubicBezTo>
                  <a:pt x="2722" y="4223"/>
                  <a:pt x="2712" y="4233"/>
                  <a:pt x="2700" y="4242"/>
                </a:cubicBezTo>
                <a:close/>
                <a:moveTo>
                  <a:pt x="2700" y="4061"/>
                </a:moveTo>
                <a:cubicBezTo>
                  <a:pt x="2700" y="4015"/>
                  <a:pt x="2700" y="4015"/>
                  <a:pt x="2700" y="4015"/>
                </a:cubicBezTo>
                <a:cubicBezTo>
                  <a:pt x="2711" y="4026"/>
                  <a:pt x="2720" y="4039"/>
                  <a:pt x="2727" y="4056"/>
                </a:cubicBezTo>
                <a:cubicBezTo>
                  <a:pt x="2700" y="4061"/>
                  <a:pt x="2700" y="4061"/>
                  <a:pt x="2700" y="4061"/>
                </a:cubicBezTo>
                <a:close/>
                <a:moveTo>
                  <a:pt x="2700" y="3250"/>
                </a:moveTo>
                <a:cubicBezTo>
                  <a:pt x="2700" y="2982"/>
                  <a:pt x="2700" y="2982"/>
                  <a:pt x="2700" y="2982"/>
                </a:cubicBezTo>
                <a:cubicBezTo>
                  <a:pt x="2765" y="2982"/>
                  <a:pt x="2765" y="2982"/>
                  <a:pt x="2765" y="2982"/>
                </a:cubicBezTo>
                <a:cubicBezTo>
                  <a:pt x="2765" y="3250"/>
                  <a:pt x="2765" y="3250"/>
                  <a:pt x="2765" y="3250"/>
                </a:cubicBezTo>
                <a:cubicBezTo>
                  <a:pt x="2700" y="3250"/>
                  <a:pt x="2700" y="3250"/>
                  <a:pt x="2700" y="3250"/>
                </a:cubicBezTo>
                <a:close/>
                <a:moveTo>
                  <a:pt x="2700" y="2325"/>
                </a:moveTo>
                <a:cubicBezTo>
                  <a:pt x="2700" y="1895"/>
                  <a:pt x="2700" y="1895"/>
                  <a:pt x="2700" y="1895"/>
                </a:cubicBezTo>
                <a:cubicBezTo>
                  <a:pt x="2736" y="1895"/>
                  <a:pt x="2736" y="1895"/>
                  <a:pt x="2736" y="1895"/>
                </a:cubicBezTo>
                <a:cubicBezTo>
                  <a:pt x="2736" y="2298"/>
                  <a:pt x="2736" y="2298"/>
                  <a:pt x="2736" y="2298"/>
                </a:cubicBezTo>
                <a:cubicBezTo>
                  <a:pt x="2724" y="2307"/>
                  <a:pt x="2712" y="2316"/>
                  <a:pt x="2700" y="2325"/>
                </a:cubicBezTo>
                <a:close/>
                <a:moveTo>
                  <a:pt x="2700" y="665"/>
                </a:moveTo>
                <a:cubicBezTo>
                  <a:pt x="2700" y="627"/>
                  <a:pt x="2700" y="627"/>
                  <a:pt x="2700" y="627"/>
                </a:cubicBezTo>
                <a:cubicBezTo>
                  <a:pt x="2703" y="628"/>
                  <a:pt x="2706" y="629"/>
                  <a:pt x="2709" y="629"/>
                </a:cubicBezTo>
                <a:cubicBezTo>
                  <a:pt x="2721" y="631"/>
                  <a:pt x="2721" y="631"/>
                  <a:pt x="2721" y="631"/>
                </a:cubicBezTo>
                <a:cubicBezTo>
                  <a:pt x="2721" y="631"/>
                  <a:pt x="2746" y="640"/>
                  <a:pt x="2754" y="641"/>
                </a:cubicBezTo>
                <a:cubicBezTo>
                  <a:pt x="2770" y="644"/>
                  <a:pt x="2786" y="640"/>
                  <a:pt x="2791" y="640"/>
                </a:cubicBezTo>
                <a:cubicBezTo>
                  <a:pt x="2804" y="642"/>
                  <a:pt x="2804" y="642"/>
                  <a:pt x="2804" y="642"/>
                </a:cubicBezTo>
                <a:cubicBezTo>
                  <a:pt x="2805" y="643"/>
                  <a:pt x="2805" y="644"/>
                  <a:pt x="2805" y="645"/>
                </a:cubicBezTo>
                <a:cubicBezTo>
                  <a:pt x="2777" y="652"/>
                  <a:pt x="2726" y="676"/>
                  <a:pt x="2722" y="676"/>
                </a:cubicBezTo>
                <a:cubicBezTo>
                  <a:pt x="2716" y="675"/>
                  <a:pt x="2708" y="671"/>
                  <a:pt x="2700" y="665"/>
                </a:cubicBezTo>
                <a:close/>
                <a:moveTo>
                  <a:pt x="2700" y="562"/>
                </a:moveTo>
                <a:cubicBezTo>
                  <a:pt x="2700" y="459"/>
                  <a:pt x="2700" y="459"/>
                  <a:pt x="2700" y="459"/>
                </a:cubicBezTo>
                <a:cubicBezTo>
                  <a:pt x="2705" y="460"/>
                  <a:pt x="2707" y="458"/>
                  <a:pt x="2707" y="453"/>
                </a:cubicBezTo>
                <a:cubicBezTo>
                  <a:pt x="2708" y="449"/>
                  <a:pt x="2708" y="444"/>
                  <a:pt x="2704" y="440"/>
                </a:cubicBezTo>
                <a:cubicBezTo>
                  <a:pt x="2703" y="441"/>
                  <a:pt x="2701" y="442"/>
                  <a:pt x="2700" y="443"/>
                </a:cubicBezTo>
                <a:cubicBezTo>
                  <a:pt x="2700" y="430"/>
                  <a:pt x="2700" y="430"/>
                  <a:pt x="2700" y="430"/>
                </a:cubicBezTo>
                <a:cubicBezTo>
                  <a:pt x="2719" y="414"/>
                  <a:pt x="2743" y="399"/>
                  <a:pt x="2763" y="399"/>
                </a:cubicBezTo>
                <a:cubicBezTo>
                  <a:pt x="2768" y="399"/>
                  <a:pt x="2776" y="395"/>
                  <a:pt x="2778" y="396"/>
                </a:cubicBezTo>
                <a:cubicBezTo>
                  <a:pt x="2787" y="397"/>
                  <a:pt x="2787" y="397"/>
                  <a:pt x="2787" y="397"/>
                </a:cubicBezTo>
                <a:cubicBezTo>
                  <a:pt x="2794" y="398"/>
                  <a:pt x="2798" y="412"/>
                  <a:pt x="2798" y="413"/>
                </a:cubicBezTo>
                <a:cubicBezTo>
                  <a:pt x="2798" y="415"/>
                  <a:pt x="2791" y="424"/>
                  <a:pt x="2790" y="426"/>
                </a:cubicBezTo>
                <a:cubicBezTo>
                  <a:pt x="2789" y="438"/>
                  <a:pt x="2789" y="438"/>
                  <a:pt x="2789" y="438"/>
                </a:cubicBezTo>
                <a:cubicBezTo>
                  <a:pt x="2788" y="441"/>
                  <a:pt x="2772" y="474"/>
                  <a:pt x="2771" y="475"/>
                </a:cubicBezTo>
                <a:cubicBezTo>
                  <a:pt x="2770" y="486"/>
                  <a:pt x="2770" y="486"/>
                  <a:pt x="2770" y="486"/>
                </a:cubicBezTo>
                <a:cubicBezTo>
                  <a:pt x="2769" y="488"/>
                  <a:pt x="2764" y="496"/>
                  <a:pt x="2762" y="501"/>
                </a:cubicBezTo>
                <a:cubicBezTo>
                  <a:pt x="2759" y="516"/>
                  <a:pt x="2755" y="536"/>
                  <a:pt x="2754" y="541"/>
                </a:cubicBezTo>
                <a:cubicBezTo>
                  <a:pt x="2751" y="554"/>
                  <a:pt x="2749" y="558"/>
                  <a:pt x="2749" y="560"/>
                </a:cubicBezTo>
                <a:cubicBezTo>
                  <a:pt x="2748" y="562"/>
                  <a:pt x="2749" y="568"/>
                  <a:pt x="2749" y="570"/>
                </a:cubicBezTo>
                <a:cubicBezTo>
                  <a:pt x="2748" y="579"/>
                  <a:pt x="2743" y="586"/>
                  <a:pt x="2734" y="585"/>
                </a:cubicBezTo>
                <a:cubicBezTo>
                  <a:pt x="2723" y="583"/>
                  <a:pt x="2721" y="571"/>
                  <a:pt x="2712" y="559"/>
                </a:cubicBezTo>
                <a:cubicBezTo>
                  <a:pt x="2712" y="557"/>
                  <a:pt x="2712" y="557"/>
                  <a:pt x="2712" y="557"/>
                </a:cubicBezTo>
                <a:cubicBezTo>
                  <a:pt x="2713" y="556"/>
                  <a:pt x="2713" y="556"/>
                  <a:pt x="2715" y="556"/>
                </a:cubicBezTo>
                <a:cubicBezTo>
                  <a:pt x="2717" y="557"/>
                  <a:pt x="2724" y="563"/>
                  <a:pt x="2726" y="563"/>
                </a:cubicBezTo>
                <a:cubicBezTo>
                  <a:pt x="2735" y="564"/>
                  <a:pt x="2747" y="528"/>
                  <a:pt x="2749" y="517"/>
                </a:cubicBezTo>
                <a:cubicBezTo>
                  <a:pt x="2753" y="493"/>
                  <a:pt x="2754" y="482"/>
                  <a:pt x="2754" y="480"/>
                </a:cubicBezTo>
                <a:cubicBezTo>
                  <a:pt x="2755" y="476"/>
                  <a:pt x="2774" y="430"/>
                  <a:pt x="2776" y="420"/>
                </a:cubicBezTo>
                <a:cubicBezTo>
                  <a:pt x="2776" y="416"/>
                  <a:pt x="2774" y="411"/>
                  <a:pt x="2769" y="410"/>
                </a:cubicBezTo>
                <a:cubicBezTo>
                  <a:pt x="2763" y="409"/>
                  <a:pt x="2722" y="420"/>
                  <a:pt x="2720" y="431"/>
                </a:cubicBezTo>
                <a:cubicBezTo>
                  <a:pt x="2720" y="433"/>
                  <a:pt x="2722" y="447"/>
                  <a:pt x="2721" y="449"/>
                </a:cubicBezTo>
                <a:cubicBezTo>
                  <a:pt x="2721" y="451"/>
                  <a:pt x="2718" y="455"/>
                  <a:pt x="2718" y="457"/>
                </a:cubicBezTo>
                <a:cubicBezTo>
                  <a:pt x="2715" y="473"/>
                  <a:pt x="2739" y="474"/>
                  <a:pt x="2737" y="491"/>
                </a:cubicBezTo>
                <a:cubicBezTo>
                  <a:pt x="2735" y="500"/>
                  <a:pt x="2712" y="510"/>
                  <a:pt x="2708" y="521"/>
                </a:cubicBezTo>
                <a:cubicBezTo>
                  <a:pt x="2701" y="560"/>
                  <a:pt x="2701" y="560"/>
                  <a:pt x="2701" y="560"/>
                </a:cubicBezTo>
                <a:cubicBezTo>
                  <a:pt x="2701" y="561"/>
                  <a:pt x="2701" y="561"/>
                  <a:pt x="2700" y="562"/>
                </a:cubicBezTo>
                <a:close/>
                <a:moveTo>
                  <a:pt x="2700" y="41"/>
                </a:moveTo>
                <a:cubicBezTo>
                  <a:pt x="2700" y="161"/>
                  <a:pt x="2700" y="161"/>
                  <a:pt x="2700" y="161"/>
                </a:cubicBezTo>
                <a:cubicBezTo>
                  <a:pt x="2698" y="161"/>
                  <a:pt x="2696" y="161"/>
                  <a:pt x="2694" y="160"/>
                </a:cubicBezTo>
                <a:cubicBezTo>
                  <a:pt x="2694" y="40"/>
                  <a:pt x="2694" y="40"/>
                  <a:pt x="2694" y="40"/>
                </a:cubicBezTo>
                <a:cubicBezTo>
                  <a:pt x="2696" y="40"/>
                  <a:pt x="2698" y="41"/>
                  <a:pt x="2700" y="41"/>
                </a:cubicBezTo>
                <a:close/>
                <a:moveTo>
                  <a:pt x="2700" y="324"/>
                </a:moveTo>
                <a:cubicBezTo>
                  <a:pt x="2700" y="359"/>
                  <a:pt x="2700" y="359"/>
                  <a:pt x="2700" y="359"/>
                </a:cubicBezTo>
                <a:cubicBezTo>
                  <a:pt x="2698" y="359"/>
                  <a:pt x="2696" y="359"/>
                  <a:pt x="2694" y="359"/>
                </a:cubicBezTo>
                <a:cubicBezTo>
                  <a:pt x="2694" y="327"/>
                  <a:pt x="2694" y="327"/>
                  <a:pt x="2694" y="327"/>
                </a:cubicBezTo>
                <a:cubicBezTo>
                  <a:pt x="2696" y="327"/>
                  <a:pt x="2698" y="325"/>
                  <a:pt x="2700" y="324"/>
                </a:cubicBezTo>
                <a:close/>
                <a:moveTo>
                  <a:pt x="2700" y="430"/>
                </a:moveTo>
                <a:cubicBezTo>
                  <a:pt x="2700" y="443"/>
                  <a:pt x="2700" y="443"/>
                  <a:pt x="2700" y="443"/>
                </a:cubicBezTo>
                <a:cubicBezTo>
                  <a:pt x="2698" y="445"/>
                  <a:pt x="2696" y="447"/>
                  <a:pt x="2694" y="449"/>
                </a:cubicBezTo>
                <a:cubicBezTo>
                  <a:pt x="2694" y="436"/>
                  <a:pt x="2694" y="436"/>
                  <a:pt x="2694" y="436"/>
                </a:cubicBezTo>
                <a:cubicBezTo>
                  <a:pt x="2696" y="434"/>
                  <a:pt x="2698" y="432"/>
                  <a:pt x="2700" y="430"/>
                </a:cubicBezTo>
                <a:close/>
                <a:moveTo>
                  <a:pt x="2700" y="459"/>
                </a:moveTo>
                <a:cubicBezTo>
                  <a:pt x="2700" y="562"/>
                  <a:pt x="2700" y="562"/>
                  <a:pt x="2700" y="562"/>
                </a:cubicBezTo>
                <a:cubicBezTo>
                  <a:pt x="2699" y="564"/>
                  <a:pt x="2697" y="566"/>
                  <a:pt x="2694" y="567"/>
                </a:cubicBezTo>
                <a:cubicBezTo>
                  <a:pt x="2694" y="509"/>
                  <a:pt x="2694" y="509"/>
                  <a:pt x="2694" y="509"/>
                </a:cubicBezTo>
                <a:cubicBezTo>
                  <a:pt x="2698" y="508"/>
                  <a:pt x="2700" y="503"/>
                  <a:pt x="2700" y="501"/>
                </a:cubicBezTo>
                <a:cubicBezTo>
                  <a:pt x="2700" y="500"/>
                  <a:pt x="2700" y="495"/>
                  <a:pt x="2696" y="494"/>
                </a:cubicBezTo>
                <a:cubicBezTo>
                  <a:pt x="2695" y="494"/>
                  <a:pt x="2695" y="494"/>
                  <a:pt x="2694" y="494"/>
                </a:cubicBezTo>
                <a:cubicBezTo>
                  <a:pt x="2694" y="457"/>
                  <a:pt x="2694" y="457"/>
                  <a:pt x="2694" y="457"/>
                </a:cubicBezTo>
                <a:cubicBezTo>
                  <a:pt x="2696" y="458"/>
                  <a:pt x="2698" y="459"/>
                  <a:pt x="2699" y="459"/>
                </a:cubicBezTo>
                <a:cubicBezTo>
                  <a:pt x="2700" y="459"/>
                  <a:pt x="2700" y="459"/>
                  <a:pt x="2700" y="459"/>
                </a:cubicBezTo>
                <a:close/>
                <a:moveTo>
                  <a:pt x="2700" y="627"/>
                </a:moveTo>
                <a:cubicBezTo>
                  <a:pt x="2700" y="665"/>
                  <a:pt x="2700" y="665"/>
                  <a:pt x="2700" y="665"/>
                </a:cubicBezTo>
                <a:cubicBezTo>
                  <a:pt x="2698" y="664"/>
                  <a:pt x="2696" y="663"/>
                  <a:pt x="2694" y="661"/>
                </a:cubicBezTo>
                <a:cubicBezTo>
                  <a:pt x="2694" y="624"/>
                  <a:pt x="2694" y="624"/>
                  <a:pt x="2694" y="624"/>
                </a:cubicBezTo>
                <a:cubicBezTo>
                  <a:pt x="2696" y="625"/>
                  <a:pt x="2698" y="626"/>
                  <a:pt x="2700" y="627"/>
                </a:cubicBezTo>
                <a:close/>
                <a:moveTo>
                  <a:pt x="2700" y="749"/>
                </a:moveTo>
                <a:cubicBezTo>
                  <a:pt x="2700" y="890"/>
                  <a:pt x="2700" y="890"/>
                  <a:pt x="2700" y="890"/>
                </a:cubicBezTo>
                <a:cubicBezTo>
                  <a:pt x="2698" y="889"/>
                  <a:pt x="2696" y="888"/>
                  <a:pt x="2694" y="888"/>
                </a:cubicBezTo>
                <a:cubicBezTo>
                  <a:pt x="2694" y="748"/>
                  <a:pt x="2694" y="748"/>
                  <a:pt x="2694" y="748"/>
                </a:cubicBezTo>
                <a:cubicBezTo>
                  <a:pt x="2696" y="748"/>
                  <a:pt x="2698" y="749"/>
                  <a:pt x="2700" y="749"/>
                </a:cubicBezTo>
                <a:close/>
                <a:moveTo>
                  <a:pt x="2700" y="1237"/>
                </a:moveTo>
                <a:cubicBezTo>
                  <a:pt x="2700" y="1850"/>
                  <a:pt x="2700" y="1850"/>
                  <a:pt x="2700" y="1850"/>
                </a:cubicBezTo>
                <a:cubicBezTo>
                  <a:pt x="2694" y="1850"/>
                  <a:pt x="2694" y="1850"/>
                  <a:pt x="2694" y="1850"/>
                </a:cubicBezTo>
                <a:cubicBezTo>
                  <a:pt x="2694" y="1224"/>
                  <a:pt x="2694" y="1224"/>
                  <a:pt x="2694" y="1224"/>
                </a:cubicBezTo>
                <a:cubicBezTo>
                  <a:pt x="2700" y="1237"/>
                  <a:pt x="2700" y="1237"/>
                  <a:pt x="2700" y="1237"/>
                </a:cubicBezTo>
                <a:close/>
                <a:moveTo>
                  <a:pt x="2700" y="1895"/>
                </a:moveTo>
                <a:cubicBezTo>
                  <a:pt x="2700" y="2325"/>
                  <a:pt x="2700" y="2325"/>
                  <a:pt x="2700" y="2325"/>
                </a:cubicBezTo>
                <a:cubicBezTo>
                  <a:pt x="2698" y="2326"/>
                  <a:pt x="2696" y="2328"/>
                  <a:pt x="2694" y="2329"/>
                </a:cubicBezTo>
                <a:cubicBezTo>
                  <a:pt x="2694" y="1895"/>
                  <a:pt x="2694" y="1895"/>
                  <a:pt x="2694" y="1895"/>
                </a:cubicBezTo>
                <a:cubicBezTo>
                  <a:pt x="2700" y="1895"/>
                  <a:pt x="2700" y="1895"/>
                  <a:pt x="2700" y="1895"/>
                </a:cubicBezTo>
                <a:close/>
                <a:moveTo>
                  <a:pt x="2700" y="2982"/>
                </a:moveTo>
                <a:cubicBezTo>
                  <a:pt x="2700" y="3250"/>
                  <a:pt x="2700" y="3250"/>
                  <a:pt x="2700" y="3250"/>
                </a:cubicBezTo>
                <a:cubicBezTo>
                  <a:pt x="2694" y="3250"/>
                  <a:pt x="2694" y="3250"/>
                  <a:pt x="2694" y="3250"/>
                </a:cubicBezTo>
                <a:cubicBezTo>
                  <a:pt x="2694" y="2982"/>
                  <a:pt x="2694" y="2982"/>
                  <a:pt x="2694" y="2982"/>
                </a:cubicBezTo>
                <a:cubicBezTo>
                  <a:pt x="2700" y="2982"/>
                  <a:pt x="2700" y="2982"/>
                  <a:pt x="2700" y="2982"/>
                </a:cubicBezTo>
                <a:close/>
                <a:moveTo>
                  <a:pt x="2700" y="3631"/>
                </a:moveTo>
                <a:cubicBezTo>
                  <a:pt x="2700" y="3734"/>
                  <a:pt x="2700" y="3734"/>
                  <a:pt x="2700" y="3734"/>
                </a:cubicBezTo>
                <a:cubicBezTo>
                  <a:pt x="2695" y="3715"/>
                  <a:pt x="2695" y="3715"/>
                  <a:pt x="2695" y="3715"/>
                </a:cubicBezTo>
                <a:cubicBezTo>
                  <a:pt x="2694" y="3715"/>
                  <a:pt x="2694" y="3715"/>
                  <a:pt x="2694" y="3715"/>
                </a:cubicBezTo>
                <a:cubicBezTo>
                  <a:pt x="2694" y="3633"/>
                  <a:pt x="2694" y="3633"/>
                  <a:pt x="2694" y="3633"/>
                </a:cubicBezTo>
                <a:cubicBezTo>
                  <a:pt x="2696" y="3633"/>
                  <a:pt x="2698" y="3632"/>
                  <a:pt x="2700" y="3631"/>
                </a:cubicBezTo>
                <a:close/>
                <a:moveTo>
                  <a:pt x="2700" y="4015"/>
                </a:moveTo>
                <a:cubicBezTo>
                  <a:pt x="2700" y="4061"/>
                  <a:pt x="2700" y="4061"/>
                  <a:pt x="2700" y="4061"/>
                </a:cubicBezTo>
                <a:cubicBezTo>
                  <a:pt x="2694" y="4062"/>
                  <a:pt x="2694" y="4062"/>
                  <a:pt x="2694" y="4062"/>
                </a:cubicBezTo>
                <a:cubicBezTo>
                  <a:pt x="2694" y="4011"/>
                  <a:pt x="2694" y="4011"/>
                  <a:pt x="2694" y="4011"/>
                </a:cubicBezTo>
                <a:cubicBezTo>
                  <a:pt x="2696" y="4012"/>
                  <a:pt x="2698" y="4014"/>
                  <a:pt x="2700" y="4015"/>
                </a:cubicBezTo>
                <a:close/>
                <a:moveTo>
                  <a:pt x="2700" y="4105"/>
                </a:moveTo>
                <a:cubicBezTo>
                  <a:pt x="2700" y="4136"/>
                  <a:pt x="2700" y="4136"/>
                  <a:pt x="2700" y="4136"/>
                </a:cubicBezTo>
                <a:cubicBezTo>
                  <a:pt x="2694" y="4137"/>
                  <a:pt x="2694" y="4137"/>
                  <a:pt x="2694" y="4137"/>
                </a:cubicBezTo>
                <a:cubicBezTo>
                  <a:pt x="2694" y="4106"/>
                  <a:pt x="2694" y="4106"/>
                  <a:pt x="2694" y="4106"/>
                </a:cubicBezTo>
                <a:cubicBezTo>
                  <a:pt x="2700" y="4105"/>
                  <a:pt x="2700" y="4105"/>
                  <a:pt x="2700" y="4105"/>
                </a:cubicBezTo>
                <a:close/>
                <a:moveTo>
                  <a:pt x="2700" y="4206"/>
                </a:moveTo>
                <a:cubicBezTo>
                  <a:pt x="2700" y="4242"/>
                  <a:pt x="2700" y="4242"/>
                  <a:pt x="2700" y="4242"/>
                </a:cubicBezTo>
                <a:cubicBezTo>
                  <a:pt x="2698" y="4243"/>
                  <a:pt x="2696" y="4245"/>
                  <a:pt x="2694" y="4246"/>
                </a:cubicBezTo>
                <a:cubicBezTo>
                  <a:pt x="2694" y="4212"/>
                  <a:pt x="2694" y="4212"/>
                  <a:pt x="2694" y="4212"/>
                </a:cubicBezTo>
                <a:cubicBezTo>
                  <a:pt x="2696" y="4211"/>
                  <a:pt x="2697" y="4210"/>
                  <a:pt x="2698" y="4208"/>
                </a:cubicBezTo>
                <a:cubicBezTo>
                  <a:pt x="2699" y="4207"/>
                  <a:pt x="2699" y="4206"/>
                  <a:pt x="2700" y="4206"/>
                </a:cubicBezTo>
                <a:close/>
                <a:moveTo>
                  <a:pt x="2700" y="4373"/>
                </a:moveTo>
                <a:cubicBezTo>
                  <a:pt x="2700" y="4494"/>
                  <a:pt x="2700" y="4494"/>
                  <a:pt x="2700" y="4494"/>
                </a:cubicBezTo>
                <a:cubicBezTo>
                  <a:pt x="2698" y="4494"/>
                  <a:pt x="2696" y="4494"/>
                  <a:pt x="2694" y="4495"/>
                </a:cubicBezTo>
                <a:cubicBezTo>
                  <a:pt x="2694" y="4374"/>
                  <a:pt x="2694" y="4374"/>
                  <a:pt x="2694" y="4374"/>
                </a:cubicBezTo>
                <a:cubicBezTo>
                  <a:pt x="2696" y="4374"/>
                  <a:pt x="2698" y="4373"/>
                  <a:pt x="2700" y="4373"/>
                </a:cubicBezTo>
                <a:close/>
                <a:moveTo>
                  <a:pt x="2694" y="40"/>
                </a:moveTo>
                <a:cubicBezTo>
                  <a:pt x="2694" y="160"/>
                  <a:pt x="2694" y="160"/>
                  <a:pt x="2694" y="160"/>
                </a:cubicBezTo>
                <a:cubicBezTo>
                  <a:pt x="2664" y="154"/>
                  <a:pt x="2634" y="149"/>
                  <a:pt x="2603" y="144"/>
                </a:cubicBezTo>
                <a:cubicBezTo>
                  <a:pt x="2603" y="24"/>
                  <a:pt x="2603" y="24"/>
                  <a:pt x="2603" y="24"/>
                </a:cubicBezTo>
                <a:cubicBezTo>
                  <a:pt x="2634" y="29"/>
                  <a:pt x="2664" y="34"/>
                  <a:pt x="2694" y="40"/>
                </a:cubicBezTo>
                <a:close/>
                <a:moveTo>
                  <a:pt x="2694" y="327"/>
                </a:moveTo>
                <a:cubicBezTo>
                  <a:pt x="2694" y="359"/>
                  <a:pt x="2694" y="359"/>
                  <a:pt x="2694" y="359"/>
                </a:cubicBezTo>
                <a:cubicBezTo>
                  <a:pt x="2690" y="360"/>
                  <a:pt x="2686" y="359"/>
                  <a:pt x="2682" y="359"/>
                </a:cubicBezTo>
                <a:cubicBezTo>
                  <a:pt x="2680" y="358"/>
                  <a:pt x="2663" y="354"/>
                  <a:pt x="2661" y="354"/>
                </a:cubicBezTo>
                <a:cubicBezTo>
                  <a:pt x="2659" y="354"/>
                  <a:pt x="2652" y="353"/>
                  <a:pt x="2647" y="352"/>
                </a:cubicBezTo>
                <a:cubicBezTo>
                  <a:pt x="2662" y="345"/>
                  <a:pt x="2676" y="338"/>
                  <a:pt x="2694" y="327"/>
                </a:cubicBezTo>
                <a:close/>
                <a:moveTo>
                  <a:pt x="2694" y="436"/>
                </a:moveTo>
                <a:cubicBezTo>
                  <a:pt x="2694" y="449"/>
                  <a:pt x="2694" y="449"/>
                  <a:pt x="2694" y="449"/>
                </a:cubicBezTo>
                <a:cubicBezTo>
                  <a:pt x="2693" y="450"/>
                  <a:pt x="2693" y="451"/>
                  <a:pt x="2693" y="453"/>
                </a:cubicBezTo>
                <a:cubicBezTo>
                  <a:pt x="2692" y="454"/>
                  <a:pt x="2693" y="456"/>
                  <a:pt x="2694" y="457"/>
                </a:cubicBezTo>
                <a:cubicBezTo>
                  <a:pt x="2694" y="494"/>
                  <a:pt x="2694" y="494"/>
                  <a:pt x="2694" y="494"/>
                </a:cubicBezTo>
                <a:cubicBezTo>
                  <a:pt x="2691" y="495"/>
                  <a:pt x="2689" y="498"/>
                  <a:pt x="2689" y="500"/>
                </a:cubicBezTo>
                <a:cubicBezTo>
                  <a:pt x="2688" y="501"/>
                  <a:pt x="2689" y="508"/>
                  <a:pt x="2693" y="509"/>
                </a:cubicBezTo>
                <a:cubicBezTo>
                  <a:pt x="2694" y="509"/>
                  <a:pt x="2694" y="509"/>
                  <a:pt x="2694" y="509"/>
                </a:cubicBezTo>
                <a:cubicBezTo>
                  <a:pt x="2694" y="567"/>
                  <a:pt x="2694" y="567"/>
                  <a:pt x="2694" y="567"/>
                </a:cubicBezTo>
                <a:cubicBezTo>
                  <a:pt x="2693" y="568"/>
                  <a:pt x="2691" y="569"/>
                  <a:pt x="2690" y="569"/>
                </a:cubicBezTo>
                <a:cubicBezTo>
                  <a:pt x="2681" y="568"/>
                  <a:pt x="2681" y="568"/>
                  <a:pt x="2681" y="568"/>
                </a:cubicBezTo>
                <a:cubicBezTo>
                  <a:pt x="2680" y="566"/>
                  <a:pt x="2679" y="566"/>
                  <a:pt x="2680" y="564"/>
                </a:cubicBezTo>
                <a:cubicBezTo>
                  <a:pt x="2680" y="564"/>
                  <a:pt x="2690" y="533"/>
                  <a:pt x="2691" y="528"/>
                </a:cubicBezTo>
                <a:cubicBezTo>
                  <a:pt x="2693" y="513"/>
                  <a:pt x="2671" y="506"/>
                  <a:pt x="2672" y="500"/>
                </a:cubicBezTo>
                <a:cubicBezTo>
                  <a:pt x="2673" y="496"/>
                  <a:pt x="2689" y="484"/>
                  <a:pt x="2692" y="471"/>
                </a:cubicBezTo>
                <a:cubicBezTo>
                  <a:pt x="2692" y="467"/>
                  <a:pt x="2692" y="460"/>
                  <a:pt x="2686" y="459"/>
                </a:cubicBezTo>
                <a:cubicBezTo>
                  <a:pt x="2683" y="458"/>
                  <a:pt x="2683" y="461"/>
                  <a:pt x="2680" y="465"/>
                </a:cubicBezTo>
                <a:cubicBezTo>
                  <a:pt x="2676" y="470"/>
                  <a:pt x="2670" y="474"/>
                  <a:pt x="2667" y="479"/>
                </a:cubicBezTo>
                <a:cubicBezTo>
                  <a:pt x="2664" y="489"/>
                  <a:pt x="2662" y="497"/>
                  <a:pt x="2661" y="506"/>
                </a:cubicBezTo>
                <a:cubicBezTo>
                  <a:pt x="2657" y="533"/>
                  <a:pt x="2657" y="533"/>
                  <a:pt x="2657" y="533"/>
                </a:cubicBezTo>
                <a:cubicBezTo>
                  <a:pt x="2656" y="536"/>
                  <a:pt x="2649" y="541"/>
                  <a:pt x="2648" y="541"/>
                </a:cubicBezTo>
                <a:cubicBezTo>
                  <a:pt x="2636" y="539"/>
                  <a:pt x="2636" y="499"/>
                  <a:pt x="2636" y="499"/>
                </a:cubicBezTo>
                <a:cubicBezTo>
                  <a:pt x="2638" y="485"/>
                  <a:pt x="2674" y="433"/>
                  <a:pt x="2669" y="430"/>
                </a:cubicBezTo>
                <a:cubicBezTo>
                  <a:pt x="2672" y="430"/>
                  <a:pt x="2672" y="430"/>
                  <a:pt x="2672" y="430"/>
                </a:cubicBezTo>
                <a:cubicBezTo>
                  <a:pt x="2674" y="432"/>
                  <a:pt x="2674" y="434"/>
                  <a:pt x="2674" y="436"/>
                </a:cubicBezTo>
                <a:cubicBezTo>
                  <a:pt x="2674" y="438"/>
                  <a:pt x="2670" y="445"/>
                  <a:pt x="2670" y="447"/>
                </a:cubicBezTo>
                <a:cubicBezTo>
                  <a:pt x="2669" y="449"/>
                  <a:pt x="2669" y="455"/>
                  <a:pt x="2674" y="455"/>
                </a:cubicBezTo>
                <a:cubicBezTo>
                  <a:pt x="2676" y="456"/>
                  <a:pt x="2677" y="455"/>
                  <a:pt x="2678" y="453"/>
                </a:cubicBezTo>
                <a:cubicBezTo>
                  <a:pt x="2683" y="447"/>
                  <a:pt x="2688" y="442"/>
                  <a:pt x="2694" y="436"/>
                </a:cubicBezTo>
                <a:close/>
                <a:moveTo>
                  <a:pt x="2694" y="624"/>
                </a:moveTo>
                <a:cubicBezTo>
                  <a:pt x="2694" y="661"/>
                  <a:pt x="2694" y="661"/>
                  <a:pt x="2694" y="661"/>
                </a:cubicBezTo>
                <a:cubicBezTo>
                  <a:pt x="2677" y="648"/>
                  <a:pt x="2659" y="630"/>
                  <a:pt x="2651" y="621"/>
                </a:cubicBezTo>
                <a:cubicBezTo>
                  <a:pt x="2637" y="606"/>
                  <a:pt x="2620" y="593"/>
                  <a:pt x="2603" y="585"/>
                </a:cubicBezTo>
                <a:cubicBezTo>
                  <a:pt x="2603" y="570"/>
                  <a:pt x="2603" y="570"/>
                  <a:pt x="2603" y="570"/>
                </a:cubicBezTo>
                <a:cubicBezTo>
                  <a:pt x="2618" y="577"/>
                  <a:pt x="2631" y="583"/>
                  <a:pt x="2637" y="586"/>
                </a:cubicBezTo>
                <a:cubicBezTo>
                  <a:pt x="2650" y="591"/>
                  <a:pt x="2674" y="614"/>
                  <a:pt x="2694" y="624"/>
                </a:cubicBezTo>
                <a:close/>
                <a:moveTo>
                  <a:pt x="2694" y="748"/>
                </a:moveTo>
                <a:cubicBezTo>
                  <a:pt x="2694" y="888"/>
                  <a:pt x="2694" y="888"/>
                  <a:pt x="2694" y="888"/>
                </a:cubicBezTo>
                <a:cubicBezTo>
                  <a:pt x="2664" y="878"/>
                  <a:pt x="2634" y="870"/>
                  <a:pt x="2603" y="862"/>
                </a:cubicBezTo>
                <a:cubicBezTo>
                  <a:pt x="2603" y="725"/>
                  <a:pt x="2603" y="725"/>
                  <a:pt x="2603" y="725"/>
                </a:cubicBezTo>
                <a:cubicBezTo>
                  <a:pt x="2611" y="727"/>
                  <a:pt x="2619" y="728"/>
                  <a:pt x="2627" y="730"/>
                </a:cubicBezTo>
                <a:cubicBezTo>
                  <a:pt x="2613" y="784"/>
                  <a:pt x="2613" y="784"/>
                  <a:pt x="2613" y="784"/>
                </a:cubicBezTo>
                <a:cubicBezTo>
                  <a:pt x="2678" y="801"/>
                  <a:pt x="2678" y="801"/>
                  <a:pt x="2678" y="801"/>
                </a:cubicBezTo>
                <a:cubicBezTo>
                  <a:pt x="2693" y="747"/>
                  <a:pt x="2693" y="747"/>
                  <a:pt x="2693" y="747"/>
                </a:cubicBezTo>
                <a:cubicBezTo>
                  <a:pt x="2693" y="747"/>
                  <a:pt x="2694" y="748"/>
                  <a:pt x="2694" y="748"/>
                </a:cubicBezTo>
                <a:close/>
                <a:moveTo>
                  <a:pt x="2694" y="1224"/>
                </a:moveTo>
                <a:cubicBezTo>
                  <a:pt x="2694" y="1850"/>
                  <a:pt x="2694" y="1850"/>
                  <a:pt x="2694" y="1850"/>
                </a:cubicBezTo>
                <a:cubicBezTo>
                  <a:pt x="2683" y="1850"/>
                  <a:pt x="2683" y="1850"/>
                  <a:pt x="2683" y="1850"/>
                </a:cubicBezTo>
                <a:cubicBezTo>
                  <a:pt x="2603" y="1657"/>
                  <a:pt x="2603" y="1657"/>
                  <a:pt x="2603" y="1657"/>
                </a:cubicBezTo>
                <a:cubicBezTo>
                  <a:pt x="2603" y="1176"/>
                  <a:pt x="2603" y="1176"/>
                  <a:pt x="2603" y="1176"/>
                </a:cubicBezTo>
                <a:cubicBezTo>
                  <a:pt x="2661" y="1152"/>
                  <a:pt x="2661" y="1152"/>
                  <a:pt x="2661" y="1152"/>
                </a:cubicBezTo>
                <a:cubicBezTo>
                  <a:pt x="2694" y="1224"/>
                  <a:pt x="2694" y="1224"/>
                  <a:pt x="2694" y="1224"/>
                </a:cubicBezTo>
                <a:close/>
                <a:moveTo>
                  <a:pt x="2694" y="1895"/>
                </a:moveTo>
                <a:cubicBezTo>
                  <a:pt x="2694" y="2329"/>
                  <a:pt x="2694" y="2329"/>
                  <a:pt x="2694" y="2329"/>
                </a:cubicBezTo>
                <a:cubicBezTo>
                  <a:pt x="2657" y="2358"/>
                  <a:pt x="2627" y="2384"/>
                  <a:pt x="2603" y="2406"/>
                </a:cubicBezTo>
                <a:cubicBezTo>
                  <a:pt x="2603" y="1895"/>
                  <a:pt x="2603" y="1895"/>
                  <a:pt x="2603" y="1895"/>
                </a:cubicBezTo>
                <a:cubicBezTo>
                  <a:pt x="2694" y="1895"/>
                  <a:pt x="2694" y="1895"/>
                  <a:pt x="2694" y="1895"/>
                </a:cubicBezTo>
                <a:close/>
                <a:moveTo>
                  <a:pt x="2694" y="2982"/>
                </a:moveTo>
                <a:cubicBezTo>
                  <a:pt x="2694" y="3250"/>
                  <a:pt x="2694" y="3250"/>
                  <a:pt x="2694" y="3250"/>
                </a:cubicBezTo>
                <a:cubicBezTo>
                  <a:pt x="2603" y="3250"/>
                  <a:pt x="2603" y="3250"/>
                  <a:pt x="2603" y="3250"/>
                </a:cubicBezTo>
                <a:cubicBezTo>
                  <a:pt x="2603" y="2982"/>
                  <a:pt x="2603" y="2982"/>
                  <a:pt x="2603" y="2982"/>
                </a:cubicBezTo>
                <a:cubicBezTo>
                  <a:pt x="2694" y="2982"/>
                  <a:pt x="2694" y="2982"/>
                  <a:pt x="2694" y="2982"/>
                </a:cubicBezTo>
                <a:close/>
                <a:moveTo>
                  <a:pt x="2694" y="3633"/>
                </a:moveTo>
                <a:cubicBezTo>
                  <a:pt x="2694" y="3715"/>
                  <a:pt x="2694" y="3715"/>
                  <a:pt x="2694" y="3715"/>
                </a:cubicBezTo>
                <a:cubicBezTo>
                  <a:pt x="2630" y="3733"/>
                  <a:pt x="2630" y="3733"/>
                  <a:pt x="2630" y="3733"/>
                </a:cubicBezTo>
                <a:cubicBezTo>
                  <a:pt x="2645" y="3787"/>
                  <a:pt x="2645" y="3787"/>
                  <a:pt x="2645" y="3787"/>
                </a:cubicBezTo>
                <a:cubicBezTo>
                  <a:pt x="2631" y="3790"/>
                  <a:pt x="2617" y="3793"/>
                  <a:pt x="2603" y="3796"/>
                </a:cubicBezTo>
                <a:cubicBezTo>
                  <a:pt x="2603" y="3659"/>
                  <a:pt x="2603" y="3659"/>
                  <a:pt x="2603" y="3659"/>
                </a:cubicBezTo>
                <a:cubicBezTo>
                  <a:pt x="2634" y="3651"/>
                  <a:pt x="2664" y="3643"/>
                  <a:pt x="2694" y="3633"/>
                </a:cubicBezTo>
                <a:close/>
                <a:moveTo>
                  <a:pt x="2694" y="4011"/>
                </a:moveTo>
                <a:cubicBezTo>
                  <a:pt x="2694" y="4062"/>
                  <a:pt x="2694" y="4062"/>
                  <a:pt x="2694" y="4062"/>
                </a:cubicBezTo>
                <a:cubicBezTo>
                  <a:pt x="2693" y="4062"/>
                  <a:pt x="2693" y="4062"/>
                  <a:pt x="2693" y="4062"/>
                </a:cubicBezTo>
                <a:cubicBezTo>
                  <a:pt x="2676" y="4028"/>
                  <a:pt x="2647" y="4015"/>
                  <a:pt x="2604" y="4023"/>
                </a:cubicBezTo>
                <a:cubicBezTo>
                  <a:pt x="2604" y="4023"/>
                  <a:pt x="2604" y="4023"/>
                  <a:pt x="2603" y="4023"/>
                </a:cubicBezTo>
                <a:cubicBezTo>
                  <a:pt x="2603" y="3992"/>
                  <a:pt x="2603" y="3992"/>
                  <a:pt x="2603" y="3992"/>
                </a:cubicBezTo>
                <a:cubicBezTo>
                  <a:pt x="2642" y="3988"/>
                  <a:pt x="2672" y="3994"/>
                  <a:pt x="2694" y="4011"/>
                </a:cubicBezTo>
                <a:close/>
                <a:moveTo>
                  <a:pt x="2694" y="4106"/>
                </a:moveTo>
                <a:cubicBezTo>
                  <a:pt x="2694" y="4137"/>
                  <a:pt x="2694" y="4137"/>
                  <a:pt x="2694" y="4137"/>
                </a:cubicBezTo>
                <a:cubicBezTo>
                  <a:pt x="2632" y="4149"/>
                  <a:pt x="2632" y="4149"/>
                  <a:pt x="2632" y="4149"/>
                </a:cubicBezTo>
                <a:cubicBezTo>
                  <a:pt x="2626" y="4119"/>
                  <a:pt x="2626" y="4119"/>
                  <a:pt x="2626" y="4119"/>
                </a:cubicBezTo>
                <a:cubicBezTo>
                  <a:pt x="2694" y="4106"/>
                  <a:pt x="2694" y="4106"/>
                  <a:pt x="2694" y="4106"/>
                </a:cubicBezTo>
                <a:close/>
                <a:moveTo>
                  <a:pt x="2694" y="4212"/>
                </a:moveTo>
                <a:cubicBezTo>
                  <a:pt x="2694" y="4246"/>
                  <a:pt x="2694" y="4246"/>
                  <a:pt x="2694" y="4246"/>
                </a:cubicBezTo>
                <a:cubicBezTo>
                  <a:pt x="2682" y="4254"/>
                  <a:pt x="2668" y="4259"/>
                  <a:pt x="2651" y="4263"/>
                </a:cubicBezTo>
                <a:cubicBezTo>
                  <a:pt x="2634" y="4266"/>
                  <a:pt x="2618" y="4267"/>
                  <a:pt x="2603" y="4265"/>
                </a:cubicBezTo>
                <a:cubicBezTo>
                  <a:pt x="2603" y="4235"/>
                  <a:pt x="2603" y="4235"/>
                  <a:pt x="2603" y="4235"/>
                </a:cubicBezTo>
                <a:cubicBezTo>
                  <a:pt x="2616" y="4239"/>
                  <a:pt x="2631" y="4239"/>
                  <a:pt x="2648" y="4236"/>
                </a:cubicBezTo>
                <a:cubicBezTo>
                  <a:pt x="2666" y="4232"/>
                  <a:pt x="2682" y="4224"/>
                  <a:pt x="2694" y="4212"/>
                </a:cubicBezTo>
                <a:close/>
                <a:moveTo>
                  <a:pt x="2694" y="4374"/>
                </a:moveTo>
                <a:cubicBezTo>
                  <a:pt x="2694" y="4495"/>
                  <a:pt x="2694" y="4495"/>
                  <a:pt x="2694" y="4495"/>
                </a:cubicBezTo>
                <a:cubicBezTo>
                  <a:pt x="2664" y="4500"/>
                  <a:pt x="2634" y="4506"/>
                  <a:pt x="2603" y="4510"/>
                </a:cubicBezTo>
                <a:cubicBezTo>
                  <a:pt x="2603" y="4390"/>
                  <a:pt x="2603" y="4390"/>
                  <a:pt x="2603" y="4390"/>
                </a:cubicBezTo>
                <a:cubicBezTo>
                  <a:pt x="2634" y="4386"/>
                  <a:pt x="2664" y="4380"/>
                  <a:pt x="2694" y="4374"/>
                </a:cubicBezTo>
                <a:close/>
                <a:moveTo>
                  <a:pt x="2603" y="2925"/>
                </a:moveTo>
                <a:cubicBezTo>
                  <a:pt x="2603" y="2768"/>
                  <a:pt x="2603" y="2768"/>
                  <a:pt x="2603" y="2768"/>
                </a:cubicBezTo>
                <a:cubicBezTo>
                  <a:pt x="2656" y="2833"/>
                  <a:pt x="2656" y="2833"/>
                  <a:pt x="2656" y="2833"/>
                </a:cubicBezTo>
                <a:cubicBezTo>
                  <a:pt x="2656" y="2925"/>
                  <a:pt x="2656" y="2925"/>
                  <a:pt x="2656" y="2925"/>
                </a:cubicBezTo>
                <a:cubicBezTo>
                  <a:pt x="2603" y="2925"/>
                  <a:pt x="2603" y="2925"/>
                  <a:pt x="2603" y="2925"/>
                </a:cubicBezTo>
                <a:close/>
                <a:moveTo>
                  <a:pt x="2603" y="559"/>
                </a:moveTo>
                <a:cubicBezTo>
                  <a:pt x="2603" y="522"/>
                  <a:pt x="2603" y="522"/>
                  <a:pt x="2603" y="522"/>
                </a:cubicBezTo>
                <a:cubicBezTo>
                  <a:pt x="2611" y="532"/>
                  <a:pt x="2616" y="550"/>
                  <a:pt x="2616" y="553"/>
                </a:cubicBezTo>
                <a:cubicBezTo>
                  <a:pt x="2615" y="558"/>
                  <a:pt x="2608" y="560"/>
                  <a:pt x="2606" y="559"/>
                </a:cubicBezTo>
                <a:cubicBezTo>
                  <a:pt x="2605" y="559"/>
                  <a:pt x="2604" y="559"/>
                  <a:pt x="2603" y="559"/>
                </a:cubicBezTo>
                <a:close/>
                <a:moveTo>
                  <a:pt x="2603" y="500"/>
                </a:moveTo>
                <a:cubicBezTo>
                  <a:pt x="2603" y="459"/>
                  <a:pt x="2603" y="459"/>
                  <a:pt x="2603" y="459"/>
                </a:cubicBezTo>
                <a:cubicBezTo>
                  <a:pt x="2607" y="466"/>
                  <a:pt x="2610" y="475"/>
                  <a:pt x="2612" y="480"/>
                </a:cubicBezTo>
                <a:cubicBezTo>
                  <a:pt x="2612" y="484"/>
                  <a:pt x="2612" y="492"/>
                  <a:pt x="2612" y="494"/>
                </a:cubicBezTo>
                <a:cubicBezTo>
                  <a:pt x="2612" y="499"/>
                  <a:pt x="2607" y="500"/>
                  <a:pt x="2603" y="500"/>
                </a:cubicBezTo>
                <a:close/>
                <a:moveTo>
                  <a:pt x="2603" y="24"/>
                </a:moveTo>
                <a:cubicBezTo>
                  <a:pt x="2603" y="144"/>
                  <a:pt x="2603" y="144"/>
                  <a:pt x="2603" y="144"/>
                </a:cubicBezTo>
                <a:cubicBezTo>
                  <a:pt x="2571" y="139"/>
                  <a:pt x="2539" y="135"/>
                  <a:pt x="2506" y="131"/>
                </a:cubicBezTo>
                <a:cubicBezTo>
                  <a:pt x="2506" y="12"/>
                  <a:pt x="2506" y="12"/>
                  <a:pt x="2506" y="12"/>
                </a:cubicBezTo>
                <a:cubicBezTo>
                  <a:pt x="2539" y="15"/>
                  <a:pt x="2571" y="19"/>
                  <a:pt x="2603" y="24"/>
                </a:cubicBezTo>
                <a:close/>
                <a:moveTo>
                  <a:pt x="2603" y="459"/>
                </a:moveTo>
                <a:cubicBezTo>
                  <a:pt x="2603" y="500"/>
                  <a:pt x="2603" y="500"/>
                  <a:pt x="2603" y="500"/>
                </a:cubicBezTo>
                <a:cubicBezTo>
                  <a:pt x="2602" y="500"/>
                  <a:pt x="2601" y="500"/>
                  <a:pt x="2601" y="500"/>
                </a:cubicBezTo>
                <a:cubicBezTo>
                  <a:pt x="2592" y="499"/>
                  <a:pt x="2585" y="494"/>
                  <a:pt x="2582" y="484"/>
                </a:cubicBezTo>
                <a:cubicBezTo>
                  <a:pt x="2579" y="473"/>
                  <a:pt x="2581" y="460"/>
                  <a:pt x="2580" y="448"/>
                </a:cubicBezTo>
                <a:cubicBezTo>
                  <a:pt x="2580" y="443"/>
                  <a:pt x="2575" y="436"/>
                  <a:pt x="2576" y="431"/>
                </a:cubicBezTo>
                <a:cubicBezTo>
                  <a:pt x="2576" y="429"/>
                  <a:pt x="2578" y="428"/>
                  <a:pt x="2580" y="428"/>
                </a:cubicBezTo>
                <a:cubicBezTo>
                  <a:pt x="2585" y="429"/>
                  <a:pt x="2596" y="444"/>
                  <a:pt x="2603" y="459"/>
                </a:cubicBezTo>
                <a:close/>
                <a:moveTo>
                  <a:pt x="2603" y="522"/>
                </a:moveTo>
                <a:cubicBezTo>
                  <a:pt x="2603" y="559"/>
                  <a:pt x="2603" y="559"/>
                  <a:pt x="2603" y="559"/>
                </a:cubicBezTo>
                <a:cubicBezTo>
                  <a:pt x="2602" y="558"/>
                  <a:pt x="2600" y="556"/>
                  <a:pt x="2599" y="555"/>
                </a:cubicBezTo>
                <a:cubicBezTo>
                  <a:pt x="2597" y="549"/>
                  <a:pt x="2598" y="542"/>
                  <a:pt x="2597" y="535"/>
                </a:cubicBezTo>
                <a:cubicBezTo>
                  <a:pt x="2596" y="530"/>
                  <a:pt x="2591" y="522"/>
                  <a:pt x="2591" y="520"/>
                </a:cubicBezTo>
                <a:cubicBezTo>
                  <a:pt x="2591" y="518"/>
                  <a:pt x="2593" y="516"/>
                  <a:pt x="2595" y="517"/>
                </a:cubicBezTo>
                <a:cubicBezTo>
                  <a:pt x="2598" y="517"/>
                  <a:pt x="2601" y="519"/>
                  <a:pt x="2603" y="522"/>
                </a:cubicBezTo>
                <a:close/>
                <a:moveTo>
                  <a:pt x="2603" y="570"/>
                </a:moveTo>
                <a:cubicBezTo>
                  <a:pt x="2578" y="558"/>
                  <a:pt x="2549" y="544"/>
                  <a:pt x="2544" y="543"/>
                </a:cubicBezTo>
                <a:cubicBezTo>
                  <a:pt x="2542" y="543"/>
                  <a:pt x="2539" y="543"/>
                  <a:pt x="2536" y="542"/>
                </a:cubicBezTo>
                <a:cubicBezTo>
                  <a:pt x="2535" y="547"/>
                  <a:pt x="2535" y="547"/>
                  <a:pt x="2535" y="547"/>
                </a:cubicBezTo>
                <a:cubicBezTo>
                  <a:pt x="2552" y="557"/>
                  <a:pt x="2567" y="570"/>
                  <a:pt x="2585" y="576"/>
                </a:cubicBezTo>
                <a:cubicBezTo>
                  <a:pt x="2591" y="579"/>
                  <a:pt x="2597" y="581"/>
                  <a:pt x="2603" y="585"/>
                </a:cubicBezTo>
                <a:cubicBezTo>
                  <a:pt x="2603" y="570"/>
                  <a:pt x="2603" y="570"/>
                  <a:pt x="2603" y="570"/>
                </a:cubicBezTo>
                <a:close/>
                <a:moveTo>
                  <a:pt x="2603" y="725"/>
                </a:moveTo>
                <a:cubicBezTo>
                  <a:pt x="2603" y="862"/>
                  <a:pt x="2603" y="862"/>
                  <a:pt x="2603" y="862"/>
                </a:cubicBezTo>
                <a:cubicBezTo>
                  <a:pt x="2572" y="855"/>
                  <a:pt x="2539" y="848"/>
                  <a:pt x="2506" y="842"/>
                </a:cubicBezTo>
                <a:cubicBezTo>
                  <a:pt x="2506" y="763"/>
                  <a:pt x="2506" y="763"/>
                  <a:pt x="2506" y="763"/>
                </a:cubicBezTo>
                <a:cubicBezTo>
                  <a:pt x="2549" y="771"/>
                  <a:pt x="2549" y="771"/>
                  <a:pt x="2549" y="771"/>
                </a:cubicBezTo>
                <a:cubicBezTo>
                  <a:pt x="2559" y="716"/>
                  <a:pt x="2559" y="716"/>
                  <a:pt x="2559" y="716"/>
                </a:cubicBezTo>
                <a:cubicBezTo>
                  <a:pt x="2574" y="718"/>
                  <a:pt x="2589" y="721"/>
                  <a:pt x="2603" y="725"/>
                </a:cubicBezTo>
                <a:close/>
                <a:moveTo>
                  <a:pt x="2603" y="1176"/>
                </a:moveTo>
                <a:cubicBezTo>
                  <a:pt x="2603" y="1657"/>
                  <a:pt x="2603" y="1657"/>
                  <a:pt x="2603" y="1657"/>
                </a:cubicBezTo>
                <a:cubicBezTo>
                  <a:pt x="2525" y="1468"/>
                  <a:pt x="2525" y="1468"/>
                  <a:pt x="2525" y="1468"/>
                </a:cubicBezTo>
                <a:cubicBezTo>
                  <a:pt x="2526" y="1208"/>
                  <a:pt x="2526" y="1208"/>
                  <a:pt x="2526" y="1208"/>
                </a:cubicBezTo>
                <a:cubicBezTo>
                  <a:pt x="2603" y="1176"/>
                  <a:pt x="2603" y="1176"/>
                  <a:pt x="2603" y="1176"/>
                </a:cubicBezTo>
                <a:close/>
                <a:moveTo>
                  <a:pt x="2603" y="1895"/>
                </a:moveTo>
                <a:cubicBezTo>
                  <a:pt x="2603" y="2406"/>
                  <a:pt x="2603" y="2406"/>
                  <a:pt x="2603" y="2406"/>
                </a:cubicBezTo>
                <a:cubicBezTo>
                  <a:pt x="2557" y="2448"/>
                  <a:pt x="2535" y="2474"/>
                  <a:pt x="2535" y="2474"/>
                </a:cubicBezTo>
                <a:cubicBezTo>
                  <a:pt x="2506" y="2474"/>
                  <a:pt x="2506" y="2474"/>
                  <a:pt x="2506" y="2474"/>
                </a:cubicBezTo>
                <a:cubicBezTo>
                  <a:pt x="2506" y="1895"/>
                  <a:pt x="2506" y="1895"/>
                  <a:pt x="2506" y="1895"/>
                </a:cubicBezTo>
                <a:cubicBezTo>
                  <a:pt x="2603" y="1895"/>
                  <a:pt x="2603" y="1895"/>
                  <a:pt x="2603" y="1895"/>
                </a:cubicBezTo>
                <a:close/>
                <a:moveTo>
                  <a:pt x="2603" y="2768"/>
                </a:moveTo>
                <a:cubicBezTo>
                  <a:pt x="2603" y="2925"/>
                  <a:pt x="2603" y="2925"/>
                  <a:pt x="2603" y="2925"/>
                </a:cubicBezTo>
                <a:cubicBezTo>
                  <a:pt x="2506" y="2925"/>
                  <a:pt x="2506" y="2925"/>
                  <a:pt x="2506" y="2925"/>
                </a:cubicBezTo>
                <a:cubicBezTo>
                  <a:pt x="2506" y="2707"/>
                  <a:pt x="2506" y="2707"/>
                  <a:pt x="2506" y="2707"/>
                </a:cubicBezTo>
                <a:cubicBezTo>
                  <a:pt x="2554" y="2707"/>
                  <a:pt x="2554" y="2707"/>
                  <a:pt x="2554" y="2707"/>
                </a:cubicBezTo>
                <a:cubicBezTo>
                  <a:pt x="2603" y="2768"/>
                  <a:pt x="2603" y="2768"/>
                  <a:pt x="2603" y="2768"/>
                </a:cubicBezTo>
                <a:close/>
                <a:moveTo>
                  <a:pt x="2603" y="2982"/>
                </a:moveTo>
                <a:cubicBezTo>
                  <a:pt x="2603" y="3250"/>
                  <a:pt x="2603" y="3250"/>
                  <a:pt x="2603" y="3250"/>
                </a:cubicBezTo>
                <a:cubicBezTo>
                  <a:pt x="2506" y="3250"/>
                  <a:pt x="2506" y="3250"/>
                  <a:pt x="2506" y="3250"/>
                </a:cubicBezTo>
                <a:cubicBezTo>
                  <a:pt x="2506" y="2982"/>
                  <a:pt x="2506" y="2982"/>
                  <a:pt x="2506" y="2982"/>
                </a:cubicBezTo>
                <a:cubicBezTo>
                  <a:pt x="2603" y="2982"/>
                  <a:pt x="2603" y="2982"/>
                  <a:pt x="2603" y="2982"/>
                </a:cubicBezTo>
                <a:close/>
                <a:moveTo>
                  <a:pt x="2603" y="3659"/>
                </a:moveTo>
                <a:cubicBezTo>
                  <a:pt x="2603" y="3796"/>
                  <a:pt x="2603" y="3796"/>
                  <a:pt x="2603" y="3796"/>
                </a:cubicBezTo>
                <a:cubicBezTo>
                  <a:pt x="2594" y="3798"/>
                  <a:pt x="2585" y="3800"/>
                  <a:pt x="2576" y="3802"/>
                </a:cubicBezTo>
                <a:cubicBezTo>
                  <a:pt x="2567" y="3748"/>
                  <a:pt x="2567" y="3748"/>
                  <a:pt x="2567" y="3748"/>
                </a:cubicBezTo>
                <a:cubicBezTo>
                  <a:pt x="2506" y="3758"/>
                  <a:pt x="2506" y="3758"/>
                  <a:pt x="2506" y="3758"/>
                </a:cubicBezTo>
                <a:cubicBezTo>
                  <a:pt x="2506" y="3679"/>
                  <a:pt x="2506" y="3679"/>
                  <a:pt x="2506" y="3679"/>
                </a:cubicBezTo>
                <a:cubicBezTo>
                  <a:pt x="2539" y="3673"/>
                  <a:pt x="2572" y="3666"/>
                  <a:pt x="2603" y="3659"/>
                </a:cubicBezTo>
                <a:close/>
                <a:moveTo>
                  <a:pt x="2603" y="3992"/>
                </a:moveTo>
                <a:cubicBezTo>
                  <a:pt x="2603" y="4023"/>
                  <a:pt x="2603" y="4023"/>
                  <a:pt x="2603" y="4023"/>
                </a:cubicBezTo>
                <a:cubicBezTo>
                  <a:pt x="2551" y="4037"/>
                  <a:pt x="2530" y="4078"/>
                  <a:pt x="2540" y="4145"/>
                </a:cubicBezTo>
                <a:cubicBezTo>
                  <a:pt x="2550" y="4196"/>
                  <a:pt x="2571" y="4226"/>
                  <a:pt x="2603" y="4235"/>
                </a:cubicBezTo>
                <a:cubicBezTo>
                  <a:pt x="2603" y="4265"/>
                  <a:pt x="2603" y="4265"/>
                  <a:pt x="2603" y="4265"/>
                </a:cubicBezTo>
                <a:cubicBezTo>
                  <a:pt x="2589" y="4263"/>
                  <a:pt x="2577" y="4259"/>
                  <a:pt x="2566" y="4252"/>
                </a:cubicBezTo>
                <a:cubicBezTo>
                  <a:pt x="2536" y="4233"/>
                  <a:pt x="2516" y="4205"/>
                  <a:pt x="2506" y="4166"/>
                </a:cubicBezTo>
                <a:cubicBezTo>
                  <a:pt x="2506" y="4078"/>
                  <a:pt x="2506" y="4078"/>
                  <a:pt x="2506" y="4078"/>
                </a:cubicBezTo>
                <a:cubicBezTo>
                  <a:pt x="2518" y="4034"/>
                  <a:pt x="2549" y="4005"/>
                  <a:pt x="2600" y="3993"/>
                </a:cubicBezTo>
                <a:cubicBezTo>
                  <a:pt x="2601" y="3992"/>
                  <a:pt x="2602" y="3992"/>
                  <a:pt x="2603" y="3992"/>
                </a:cubicBezTo>
                <a:close/>
                <a:moveTo>
                  <a:pt x="2603" y="4390"/>
                </a:moveTo>
                <a:cubicBezTo>
                  <a:pt x="2603" y="4510"/>
                  <a:pt x="2603" y="4510"/>
                  <a:pt x="2603" y="4510"/>
                </a:cubicBezTo>
                <a:cubicBezTo>
                  <a:pt x="2571" y="4515"/>
                  <a:pt x="2539" y="4519"/>
                  <a:pt x="2506" y="4523"/>
                </a:cubicBezTo>
                <a:cubicBezTo>
                  <a:pt x="2506" y="4403"/>
                  <a:pt x="2506" y="4403"/>
                  <a:pt x="2506" y="4403"/>
                </a:cubicBezTo>
                <a:cubicBezTo>
                  <a:pt x="2539" y="4400"/>
                  <a:pt x="2571" y="4395"/>
                  <a:pt x="2603" y="4390"/>
                </a:cubicBezTo>
                <a:close/>
                <a:moveTo>
                  <a:pt x="2506" y="3815"/>
                </a:moveTo>
                <a:cubicBezTo>
                  <a:pt x="2508" y="3814"/>
                  <a:pt x="2509" y="3814"/>
                  <a:pt x="2510" y="3814"/>
                </a:cubicBezTo>
                <a:cubicBezTo>
                  <a:pt x="2506" y="3793"/>
                  <a:pt x="2506" y="3793"/>
                  <a:pt x="2506" y="3793"/>
                </a:cubicBezTo>
                <a:cubicBezTo>
                  <a:pt x="2506" y="3815"/>
                  <a:pt x="2506" y="3815"/>
                  <a:pt x="2506" y="3815"/>
                </a:cubicBezTo>
                <a:close/>
                <a:moveTo>
                  <a:pt x="2506" y="3516"/>
                </a:moveTo>
                <a:cubicBezTo>
                  <a:pt x="2506" y="3484"/>
                  <a:pt x="2506" y="3484"/>
                  <a:pt x="2506" y="3484"/>
                </a:cubicBezTo>
                <a:cubicBezTo>
                  <a:pt x="2507" y="3484"/>
                  <a:pt x="2507" y="3484"/>
                  <a:pt x="2508" y="3484"/>
                </a:cubicBezTo>
                <a:cubicBezTo>
                  <a:pt x="2511" y="3484"/>
                  <a:pt x="2515" y="3483"/>
                  <a:pt x="2519" y="3482"/>
                </a:cubicBezTo>
                <a:cubicBezTo>
                  <a:pt x="2523" y="3480"/>
                  <a:pt x="2526" y="3477"/>
                  <a:pt x="2529" y="3474"/>
                </a:cubicBezTo>
                <a:cubicBezTo>
                  <a:pt x="2531" y="3470"/>
                  <a:pt x="2533" y="3465"/>
                  <a:pt x="2533" y="3459"/>
                </a:cubicBezTo>
                <a:cubicBezTo>
                  <a:pt x="2533" y="3453"/>
                  <a:pt x="2532" y="3448"/>
                  <a:pt x="2531" y="3444"/>
                </a:cubicBezTo>
                <a:cubicBezTo>
                  <a:pt x="2530" y="3440"/>
                  <a:pt x="2528" y="3437"/>
                  <a:pt x="2525" y="3434"/>
                </a:cubicBezTo>
                <a:cubicBezTo>
                  <a:pt x="2523" y="3431"/>
                  <a:pt x="2519" y="3430"/>
                  <a:pt x="2514" y="3429"/>
                </a:cubicBezTo>
                <a:cubicBezTo>
                  <a:pt x="2512" y="3429"/>
                  <a:pt x="2509" y="3429"/>
                  <a:pt x="2506" y="3429"/>
                </a:cubicBezTo>
                <a:cubicBezTo>
                  <a:pt x="2506" y="3397"/>
                  <a:pt x="2506" y="3397"/>
                  <a:pt x="2506" y="3397"/>
                </a:cubicBezTo>
                <a:cubicBezTo>
                  <a:pt x="2511" y="3397"/>
                  <a:pt x="2516" y="3397"/>
                  <a:pt x="2520" y="3397"/>
                </a:cubicBezTo>
                <a:cubicBezTo>
                  <a:pt x="2528" y="3398"/>
                  <a:pt x="2535" y="3401"/>
                  <a:pt x="2541" y="3404"/>
                </a:cubicBezTo>
                <a:cubicBezTo>
                  <a:pt x="2546" y="3408"/>
                  <a:pt x="2551" y="3412"/>
                  <a:pt x="2554" y="3417"/>
                </a:cubicBezTo>
                <a:cubicBezTo>
                  <a:pt x="2558" y="3421"/>
                  <a:pt x="2560" y="3427"/>
                  <a:pt x="2562" y="3432"/>
                </a:cubicBezTo>
                <a:cubicBezTo>
                  <a:pt x="2564" y="3437"/>
                  <a:pt x="2565" y="3443"/>
                  <a:pt x="2566" y="3449"/>
                </a:cubicBezTo>
                <a:cubicBezTo>
                  <a:pt x="2566" y="3455"/>
                  <a:pt x="2566" y="3461"/>
                  <a:pt x="2566" y="3466"/>
                </a:cubicBezTo>
                <a:cubicBezTo>
                  <a:pt x="2565" y="3472"/>
                  <a:pt x="2563" y="3477"/>
                  <a:pt x="2561" y="3482"/>
                </a:cubicBezTo>
                <a:cubicBezTo>
                  <a:pt x="2559" y="3488"/>
                  <a:pt x="2557" y="3492"/>
                  <a:pt x="2553" y="3496"/>
                </a:cubicBezTo>
                <a:cubicBezTo>
                  <a:pt x="2550" y="3500"/>
                  <a:pt x="2546" y="3504"/>
                  <a:pt x="2541" y="3507"/>
                </a:cubicBezTo>
                <a:cubicBezTo>
                  <a:pt x="2536" y="3510"/>
                  <a:pt x="2532" y="3512"/>
                  <a:pt x="2527" y="3513"/>
                </a:cubicBezTo>
                <a:cubicBezTo>
                  <a:pt x="2522" y="3514"/>
                  <a:pt x="2517" y="3515"/>
                  <a:pt x="2513" y="3516"/>
                </a:cubicBezTo>
                <a:cubicBezTo>
                  <a:pt x="2511" y="3516"/>
                  <a:pt x="2509" y="3516"/>
                  <a:pt x="2506" y="3516"/>
                </a:cubicBezTo>
                <a:close/>
                <a:moveTo>
                  <a:pt x="2506" y="3365"/>
                </a:moveTo>
                <a:cubicBezTo>
                  <a:pt x="2506" y="3333"/>
                  <a:pt x="2506" y="3333"/>
                  <a:pt x="2506" y="3333"/>
                </a:cubicBezTo>
                <a:cubicBezTo>
                  <a:pt x="2508" y="3333"/>
                  <a:pt x="2510" y="3333"/>
                  <a:pt x="2512" y="3333"/>
                </a:cubicBezTo>
                <a:cubicBezTo>
                  <a:pt x="2518" y="3332"/>
                  <a:pt x="2523" y="3333"/>
                  <a:pt x="2528" y="3334"/>
                </a:cubicBezTo>
                <a:cubicBezTo>
                  <a:pt x="2533" y="3336"/>
                  <a:pt x="2538" y="3338"/>
                  <a:pt x="2545" y="3341"/>
                </a:cubicBezTo>
                <a:cubicBezTo>
                  <a:pt x="2551" y="3345"/>
                  <a:pt x="2556" y="3351"/>
                  <a:pt x="2560" y="3358"/>
                </a:cubicBezTo>
                <a:cubicBezTo>
                  <a:pt x="2564" y="3366"/>
                  <a:pt x="2566" y="3373"/>
                  <a:pt x="2567" y="3380"/>
                </a:cubicBezTo>
                <a:cubicBezTo>
                  <a:pt x="2567" y="3390"/>
                  <a:pt x="2567" y="3390"/>
                  <a:pt x="2567" y="3390"/>
                </a:cubicBezTo>
                <a:cubicBezTo>
                  <a:pt x="2535" y="3390"/>
                  <a:pt x="2535" y="3390"/>
                  <a:pt x="2535" y="3390"/>
                </a:cubicBezTo>
                <a:cubicBezTo>
                  <a:pt x="2534" y="3387"/>
                  <a:pt x="2534" y="3383"/>
                  <a:pt x="2534" y="3380"/>
                </a:cubicBezTo>
                <a:cubicBezTo>
                  <a:pt x="2533" y="3376"/>
                  <a:pt x="2531" y="3373"/>
                  <a:pt x="2527" y="3370"/>
                </a:cubicBezTo>
                <a:cubicBezTo>
                  <a:pt x="2523" y="3366"/>
                  <a:pt x="2518" y="3364"/>
                  <a:pt x="2511" y="3365"/>
                </a:cubicBezTo>
                <a:cubicBezTo>
                  <a:pt x="2509" y="3365"/>
                  <a:pt x="2508" y="3365"/>
                  <a:pt x="2506" y="3365"/>
                </a:cubicBezTo>
                <a:close/>
                <a:moveTo>
                  <a:pt x="2506" y="2650"/>
                </a:moveTo>
                <a:cubicBezTo>
                  <a:pt x="2506" y="2543"/>
                  <a:pt x="2506" y="2543"/>
                  <a:pt x="2506" y="2543"/>
                </a:cubicBezTo>
                <a:cubicBezTo>
                  <a:pt x="2546" y="2543"/>
                  <a:pt x="2546" y="2543"/>
                  <a:pt x="2546" y="2543"/>
                </a:cubicBezTo>
                <a:cubicBezTo>
                  <a:pt x="2546" y="2650"/>
                  <a:pt x="2546" y="2650"/>
                  <a:pt x="2546" y="2650"/>
                </a:cubicBezTo>
                <a:lnTo>
                  <a:pt x="2506" y="2650"/>
                </a:lnTo>
                <a:close/>
                <a:moveTo>
                  <a:pt x="2506" y="12"/>
                </a:moveTo>
                <a:cubicBezTo>
                  <a:pt x="2506" y="131"/>
                  <a:pt x="2506" y="131"/>
                  <a:pt x="2506" y="131"/>
                </a:cubicBezTo>
                <a:cubicBezTo>
                  <a:pt x="2455" y="125"/>
                  <a:pt x="2403" y="122"/>
                  <a:pt x="2350" y="120"/>
                </a:cubicBezTo>
                <a:cubicBezTo>
                  <a:pt x="2350" y="1"/>
                  <a:pt x="2350" y="1"/>
                  <a:pt x="2350" y="1"/>
                </a:cubicBezTo>
                <a:cubicBezTo>
                  <a:pt x="2402" y="3"/>
                  <a:pt x="2455" y="7"/>
                  <a:pt x="2506" y="12"/>
                </a:cubicBezTo>
                <a:close/>
                <a:moveTo>
                  <a:pt x="2506" y="763"/>
                </a:moveTo>
                <a:cubicBezTo>
                  <a:pt x="2506" y="842"/>
                  <a:pt x="2506" y="842"/>
                  <a:pt x="2506" y="842"/>
                </a:cubicBezTo>
                <a:cubicBezTo>
                  <a:pt x="2455" y="834"/>
                  <a:pt x="2403" y="828"/>
                  <a:pt x="2350" y="824"/>
                </a:cubicBezTo>
                <a:cubicBezTo>
                  <a:pt x="2350" y="690"/>
                  <a:pt x="2350" y="690"/>
                  <a:pt x="2350" y="690"/>
                </a:cubicBezTo>
                <a:cubicBezTo>
                  <a:pt x="2352" y="690"/>
                  <a:pt x="2354" y="690"/>
                  <a:pt x="2356" y="690"/>
                </a:cubicBezTo>
                <a:cubicBezTo>
                  <a:pt x="2351" y="745"/>
                  <a:pt x="2351" y="745"/>
                  <a:pt x="2351" y="745"/>
                </a:cubicBezTo>
                <a:cubicBezTo>
                  <a:pt x="2418" y="751"/>
                  <a:pt x="2418" y="751"/>
                  <a:pt x="2418" y="751"/>
                </a:cubicBezTo>
                <a:cubicBezTo>
                  <a:pt x="2423" y="695"/>
                  <a:pt x="2423" y="695"/>
                  <a:pt x="2423" y="695"/>
                </a:cubicBezTo>
                <a:cubicBezTo>
                  <a:pt x="2447" y="698"/>
                  <a:pt x="2470" y="701"/>
                  <a:pt x="2493" y="704"/>
                </a:cubicBezTo>
                <a:cubicBezTo>
                  <a:pt x="2483" y="759"/>
                  <a:pt x="2483" y="759"/>
                  <a:pt x="2483" y="759"/>
                </a:cubicBezTo>
                <a:cubicBezTo>
                  <a:pt x="2506" y="763"/>
                  <a:pt x="2506" y="763"/>
                  <a:pt x="2506" y="763"/>
                </a:cubicBezTo>
                <a:close/>
                <a:moveTo>
                  <a:pt x="2506" y="1895"/>
                </a:moveTo>
                <a:cubicBezTo>
                  <a:pt x="2506" y="2474"/>
                  <a:pt x="2506" y="2474"/>
                  <a:pt x="2506" y="2474"/>
                </a:cubicBezTo>
                <a:cubicBezTo>
                  <a:pt x="2350" y="2474"/>
                  <a:pt x="2350" y="2474"/>
                  <a:pt x="2350" y="2474"/>
                </a:cubicBezTo>
                <a:cubicBezTo>
                  <a:pt x="2350" y="1895"/>
                  <a:pt x="2350" y="1895"/>
                  <a:pt x="2350" y="1895"/>
                </a:cubicBezTo>
                <a:cubicBezTo>
                  <a:pt x="2506" y="1895"/>
                  <a:pt x="2506" y="1895"/>
                  <a:pt x="2506" y="1895"/>
                </a:cubicBezTo>
                <a:close/>
                <a:moveTo>
                  <a:pt x="2506" y="2543"/>
                </a:moveTo>
                <a:cubicBezTo>
                  <a:pt x="2506" y="2650"/>
                  <a:pt x="2506" y="2650"/>
                  <a:pt x="2506" y="2650"/>
                </a:cubicBezTo>
                <a:cubicBezTo>
                  <a:pt x="2350" y="2650"/>
                  <a:pt x="2350" y="2650"/>
                  <a:pt x="2350" y="2650"/>
                </a:cubicBezTo>
                <a:cubicBezTo>
                  <a:pt x="2350" y="2543"/>
                  <a:pt x="2350" y="2543"/>
                  <a:pt x="2350" y="2543"/>
                </a:cubicBezTo>
                <a:cubicBezTo>
                  <a:pt x="2506" y="2543"/>
                  <a:pt x="2506" y="2543"/>
                  <a:pt x="2506" y="2543"/>
                </a:cubicBezTo>
                <a:close/>
                <a:moveTo>
                  <a:pt x="2506" y="2707"/>
                </a:moveTo>
                <a:cubicBezTo>
                  <a:pt x="2506" y="2925"/>
                  <a:pt x="2506" y="2925"/>
                  <a:pt x="2506" y="2925"/>
                </a:cubicBezTo>
                <a:cubicBezTo>
                  <a:pt x="2350" y="2925"/>
                  <a:pt x="2350" y="2925"/>
                  <a:pt x="2350" y="2925"/>
                </a:cubicBezTo>
                <a:cubicBezTo>
                  <a:pt x="2350" y="2707"/>
                  <a:pt x="2350" y="2707"/>
                  <a:pt x="2350" y="2707"/>
                </a:cubicBezTo>
                <a:cubicBezTo>
                  <a:pt x="2506" y="2707"/>
                  <a:pt x="2506" y="2707"/>
                  <a:pt x="2506" y="2707"/>
                </a:cubicBezTo>
                <a:close/>
                <a:moveTo>
                  <a:pt x="2506" y="2982"/>
                </a:moveTo>
                <a:cubicBezTo>
                  <a:pt x="2506" y="3250"/>
                  <a:pt x="2506" y="3250"/>
                  <a:pt x="2506" y="3250"/>
                </a:cubicBezTo>
                <a:cubicBezTo>
                  <a:pt x="2350" y="3250"/>
                  <a:pt x="2350" y="3250"/>
                  <a:pt x="2350" y="3250"/>
                </a:cubicBezTo>
                <a:cubicBezTo>
                  <a:pt x="2350" y="2982"/>
                  <a:pt x="2350" y="2982"/>
                  <a:pt x="2350" y="2982"/>
                </a:cubicBezTo>
                <a:cubicBezTo>
                  <a:pt x="2506" y="2982"/>
                  <a:pt x="2506" y="2982"/>
                  <a:pt x="2506" y="2982"/>
                </a:cubicBezTo>
                <a:close/>
                <a:moveTo>
                  <a:pt x="2506" y="3333"/>
                </a:moveTo>
                <a:cubicBezTo>
                  <a:pt x="2506" y="3365"/>
                  <a:pt x="2506" y="3365"/>
                  <a:pt x="2506" y="3365"/>
                </a:cubicBezTo>
                <a:cubicBezTo>
                  <a:pt x="2501" y="3366"/>
                  <a:pt x="2496" y="3368"/>
                  <a:pt x="2493" y="3371"/>
                </a:cubicBezTo>
                <a:cubicBezTo>
                  <a:pt x="2489" y="3375"/>
                  <a:pt x="2487" y="3380"/>
                  <a:pt x="2485" y="3384"/>
                </a:cubicBezTo>
                <a:cubicBezTo>
                  <a:pt x="2484" y="3389"/>
                  <a:pt x="2483" y="3393"/>
                  <a:pt x="2483" y="3396"/>
                </a:cubicBezTo>
                <a:cubicBezTo>
                  <a:pt x="2481" y="3407"/>
                  <a:pt x="2481" y="3407"/>
                  <a:pt x="2481" y="3407"/>
                </a:cubicBezTo>
                <a:cubicBezTo>
                  <a:pt x="2485" y="3405"/>
                  <a:pt x="2489" y="3403"/>
                  <a:pt x="2493" y="3401"/>
                </a:cubicBezTo>
                <a:cubicBezTo>
                  <a:pt x="2497" y="3399"/>
                  <a:pt x="2501" y="3398"/>
                  <a:pt x="2506" y="3397"/>
                </a:cubicBezTo>
                <a:cubicBezTo>
                  <a:pt x="2506" y="3397"/>
                  <a:pt x="2506" y="3397"/>
                  <a:pt x="2506" y="3397"/>
                </a:cubicBezTo>
                <a:cubicBezTo>
                  <a:pt x="2506" y="3429"/>
                  <a:pt x="2506" y="3429"/>
                  <a:pt x="2506" y="3429"/>
                </a:cubicBezTo>
                <a:cubicBezTo>
                  <a:pt x="2504" y="3430"/>
                  <a:pt x="2501" y="3430"/>
                  <a:pt x="2498" y="3431"/>
                </a:cubicBezTo>
                <a:cubicBezTo>
                  <a:pt x="2491" y="3434"/>
                  <a:pt x="2487" y="3436"/>
                  <a:pt x="2485" y="3439"/>
                </a:cubicBezTo>
                <a:cubicBezTo>
                  <a:pt x="2480" y="3444"/>
                  <a:pt x="2480" y="3444"/>
                  <a:pt x="2480" y="3444"/>
                </a:cubicBezTo>
                <a:cubicBezTo>
                  <a:pt x="2480" y="3450"/>
                  <a:pt x="2480" y="3454"/>
                  <a:pt x="2481" y="3458"/>
                </a:cubicBezTo>
                <a:cubicBezTo>
                  <a:pt x="2481" y="3462"/>
                  <a:pt x="2481" y="3465"/>
                  <a:pt x="2483" y="3469"/>
                </a:cubicBezTo>
                <a:cubicBezTo>
                  <a:pt x="2484" y="3473"/>
                  <a:pt x="2486" y="3475"/>
                  <a:pt x="2489" y="3478"/>
                </a:cubicBezTo>
                <a:cubicBezTo>
                  <a:pt x="2491" y="3481"/>
                  <a:pt x="2495" y="3482"/>
                  <a:pt x="2498" y="3483"/>
                </a:cubicBezTo>
                <a:cubicBezTo>
                  <a:pt x="2501" y="3484"/>
                  <a:pt x="2504" y="3484"/>
                  <a:pt x="2506" y="3484"/>
                </a:cubicBezTo>
                <a:cubicBezTo>
                  <a:pt x="2506" y="3516"/>
                  <a:pt x="2506" y="3516"/>
                  <a:pt x="2506" y="3516"/>
                </a:cubicBezTo>
                <a:cubicBezTo>
                  <a:pt x="2504" y="3516"/>
                  <a:pt x="2501" y="3516"/>
                  <a:pt x="2498" y="3515"/>
                </a:cubicBezTo>
                <a:cubicBezTo>
                  <a:pt x="2492" y="3515"/>
                  <a:pt x="2485" y="3513"/>
                  <a:pt x="2479" y="3510"/>
                </a:cubicBezTo>
                <a:cubicBezTo>
                  <a:pt x="2473" y="3507"/>
                  <a:pt x="2468" y="3503"/>
                  <a:pt x="2462" y="3498"/>
                </a:cubicBezTo>
                <a:cubicBezTo>
                  <a:pt x="2458" y="3492"/>
                  <a:pt x="2454" y="3486"/>
                  <a:pt x="2452" y="3478"/>
                </a:cubicBezTo>
                <a:cubicBezTo>
                  <a:pt x="2451" y="3470"/>
                  <a:pt x="2449" y="3462"/>
                  <a:pt x="2449" y="3453"/>
                </a:cubicBezTo>
                <a:cubicBezTo>
                  <a:pt x="2449" y="3444"/>
                  <a:pt x="2449" y="3435"/>
                  <a:pt x="2449" y="3426"/>
                </a:cubicBezTo>
                <a:cubicBezTo>
                  <a:pt x="2449" y="3416"/>
                  <a:pt x="2449" y="3408"/>
                  <a:pt x="2450" y="3401"/>
                </a:cubicBezTo>
                <a:cubicBezTo>
                  <a:pt x="2451" y="3394"/>
                  <a:pt x="2451" y="3388"/>
                  <a:pt x="2453" y="3382"/>
                </a:cubicBezTo>
                <a:cubicBezTo>
                  <a:pt x="2454" y="3377"/>
                  <a:pt x="2456" y="3371"/>
                  <a:pt x="2460" y="3364"/>
                </a:cubicBezTo>
                <a:cubicBezTo>
                  <a:pt x="2463" y="3358"/>
                  <a:pt x="2467" y="3352"/>
                  <a:pt x="2471" y="3348"/>
                </a:cubicBezTo>
                <a:cubicBezTo>
                  <a:pt x="2476" y="3344"/>
                  <a:pt x="2480" y="3340"/>
                  <a:pt x="2485" y="3338"/>
                </a:cubicBezTo>
                <a:cubicBezTo>
                  <a:pt x="2489" y="3336"/>
                  <a:pt x="2494" y="3335"/>
                  <a:pt x="2498" y="3334"/>
                </a:cubicBezTo>
                <a:cubicBezTo>
                  <a:pt x="2500" y="3334"/>
                  <a:pt x="2503" y="3333"/>
                  <a:pt x="2506" y="3333"/>
                </a:cubicBezTo>
                <a:close/>
                <a:moveTo>
                  <a:pt x="2506" y="3679"/>
                </a:moveTo>
                <a:cubicBezTo>
                  <a:pt x="2506" y="3758"/>
                  <a:pt x="2506" y="3758"/>
                  <a:pt x="2506" y="3758"/>
                </a:cubicBezTo>
                <a:cubicBezTo>
                  <a:pt x="2500" y="3759"/>
                  <a:pt x="2500" y="3759"/>
                  <a:pt x="2500" y="3759"/>
                </a:cubicBezTo>
                <a:cubicBezTo>
                  <a:pt x="2506" y="3793"/>
                  <a:pt x="2506" y="3793"/>
                  <a:pt x="2506" y="3793"/>
                </a:cubicBezTo>
                <a:cubicBezTo>
                  <a:pt x="2506" y="3815"/>
                  <a:pt x="2506" y="3815"/>
                  <a:pt x="2506" y="3815"/>
                </a:cubicBezTo>
                <a:cubicBezTo>
                  <a:pt x="2485" y="3818"/>
                  <a:pt x="2463" y="3821"/>
                  <a:pt x="2441" y="3823"/>
                </a:cubicBezTo>
                <a:cubicBezTo>
                  <a:pt x="2436" y="3768"/>
                  <a:pt x="2436" y="3768"/>
                  <a:pt x="2436" y="3768"/>
                </a:cubicBezTo>
                <a:cubicBezTo>
                  <a:pt x="2369" y="3774"/>
                  <a:pt x="2369" y="3774"/>
                  <a:pt x="2369" y="3774"/>
                </a:cubicBezTo>
                <a:cubicBezTo>
                  <a:pt x="2374" y="3830"/>
                  <a:pt x="2374" y="3830"/>
                  <a:pt x="2374" y="3830"/>
                </a:cubicBezTo>
                <a:cubicBezTo>
                  <a:pt x="2366" y="3830"/>
                  <a:pt x="2358" y="3831"/>
                  <a:pt x="2350" y="3831"/>
                </a:cubicBezTo>
                <a:cubicBezTo>
                  <a:pt x="2350" y="3697"/>
                  <a:pt x="2350" y="3697"/>
                  <a:pt x="2350" y="3697"/>
                </a:cubicBezTo>
                <a:cubicBezTo>
                  <a:pt x="2403" y="3694"/>
                  <a:pt x="2455" y="3687"/>
                  <a:pt x="2506" y="3679"/>
                </a:cubicBezTo>
                <a:close/>
                <a:moveTo>
                  <a:pt x="2506" y="4078"/>
                </a:moveTo>
                <a:cubicBezTo>
                  <a:pt x="2506" y="4166"/>
                  <a:pt x="2506" y="4166"/>
                  <a:pt x="2506" y="4166"/>
                </a:cubicBezTo>
                <a:cubicBezTo>
                  <a:pt x="2505" y="4161"/>
                  <a:pt x="2504" y="4156"/>
                  <a:pt x="2503" y="4151"/>
                </a:cubicBezTo>
                <a:cubicBezTo>
                  <a:pt x="2500" y="4123"/>
                  <a:pt x="2501" y="4099"/>
                  <a:pt x="2506" y="4078"/>
                </a:cubicBezTo>
                <a:close/>
                <a:moveTo>
                  <a:pt x="2506" y="4403"/>
                </a:moveTo>
                <a:cubicBezTo>
                  <a:pt x="2506" y="4523"/>
                  <a:pt x="2506" y="4523"/>
                  <a:pt x="2506" y="4523"/>
                </a:cubicBezTo>
                <a:cubicBezTo>
                  <a:pt x="2455" y="4528"/>
                  <a:pt x="2402" y="4532"/>
                  <a:pt x="2350" y="4533"/>
                </a:cubicBezTo>
                <a:cubicBezTo>
                  <a:pt x="2350" y="4415"/>
                  <a:pt x="2350" y="4415"/>
                  <a:pt x="2350" y="4415"/>
                </a:cubicBezTo>
                <a:cubicBezTo>
                  <a:pt x="2403" y="4413"/>
                  <a:pt x="2455" y="4409"/>
                  <a:pt x="2506" y="4403"/>
                </a:cubicBezTo>
                <a:close/>
                <a:moveTo>
                  <a:pt x="2350" y="4195"/>
                </a:moveTo>
                <a:cubicBezTo>
                  <a:pt x="2350" y="4138"/>
                  <a:pt x="2350" y="4138"/>
                  <a:pt x="2350" y="4138"/>
                </a:cubicBezTo>
                <a:cubicBezTo>
                  <a:pt x="2420" y="4240"/>
                  <a:pt x="2420" y="4240"/>
                  <a:pt x="2420" y="4240"/>
                </a:cubicBezTo>
                <a:cubicBezTo>
                  <a:pt x="2411" y="4028"/>
                  <a:pt x="2411" y="4028"/>
                  <a:pt x="2411" y="4028"/>
                </a:cubicBezTo>
                <a:cubicBezTo>
                  <a:pt x="2446" y="4026"/>
                  <a:pt x="2446" y="4026"/>
                  <a:pt x="2446" y="4026"/>
                </a:cubicBezTo>
                <a:cubicBezTo>
                  <a:pt x="2457" y="4289"/>
                  <a:pt x="2457" y="4289"/>
                  <a:pt x="2457" y="4289"/>
                </a:cubicBezTo>
                <a:cubicBezTo>
                  <a:pt x="2416" y="4291"/>
                  <a:pt x="2416" y="4291"/>
                  <a:pt x="2416" y="4291"/>
                </a:cubicBezTo>
                <a:cubicBezTo>
                  <a:pt x="2350" y="4195"/>
                  <a:pt x="2350" y="4195"/>
                  <a:pt x="2350" y="4195"/>
                </a:cubicBezTo>
                <a:close/>
                <a:moveTo>
                  <a:pt x="2350" y="3516"/>
                </a:moveTo>
                <a:cubicBezTo>
                  <a:pt x="2350" y="3483"/>
                  <a:pt x="2350" y="3483"/>
                  <a:pt x="2350" y="3483"/>
                </a:cubicBezTo>
                <a:cubicBezTo>
                  <a:pt x="2356" y="3483"/>
                  <a:pt x="2360" y="3480"/>
                  <a:pt x="2363" y="3477"/>
                </a:cubicBezTo>
                <a:cubicBezTo>
                  <a:pt x="2367" y="3473"/>
                  <a:pt x="2370" y="3469"/>
                  <a:pt x="2372" y="3463"/>
                </a:cubicBezTo>
                <a:cubicBezTo>
                  <a:pt x="2374" y="3458"/>
                  <a:pt x="2375" y="3453"/>
                  <a:pt x="2375" y="3449"/>
                </a:cubicBezTo>
                <a:cubicBezTo>
                  <a:pt x="2375" y="3438"/>
                  <a:pt x="2375" y="3438"/>
                  <a:pt x="2375" y="3438"/>
                </a:cubicBezTo>
                <a:cubicBezTo>
                  <a:pt x="2371" y="3441"/>
                  <a:pt x="2367" y="3444"/>
                  <a:pt x="2364" y="3445"/>
                </a:cubicBezTo>
                <a:cubicBezTo>
                  <a:pt x="2361" y="3447"/>
                  <a:pt x="2356" y="3448"/>
                  <a:pt x="2351" y="3449"/>
                </a:cubicBezTo>
                <a:cubicBezTo>
                  <a:pt x="2351" y="3449"/>
                  <a:pt x="2350" y="3449"/>
                  <a:pt x="2350" y="3449"/>
                </a:cubicBezTo>
                <a:cubicBezTo>
                  <a:pt x="2350" y="3418"/>
                  <a:pt x="2350" y="3418"/>
                  <a:pt x="2350" y="3418"/>
                </a:cubicBezTo>
                <a:cubicBezTo>
                  <a:pt x="2353" y="3418"/>
                  <a:pt x="2356" y="3417"/>
                  <a:pt x="2359" y="3416"/>
                </a:cubicBezTo>
                <a:cubicBezTo>
                  <a:pt x="2363" y="3414"/>
                  <a:pt x="2367" y="3411"/>
                  <a:pt x="2371" y="3408"/>
                </a:cubicBezTo>
                <a:cubicBezTo>
                  <a:pt x="2376" y="3402"/>
                  <a:pt x="2376" y="3402"/>
                  <a:pt x="2376" y="3402"/>
                </a:cubicBezTo>
                <a:cubicBezTo>
                  <a:pt x="2376" y="3398"/>
                  <a:pt x="2377" y="3394"/>
                  <a:pt x="2376" y="3391"/>
                </a:cubicBezTo>
                <a:cubicBezTo>
                  <a:pt x="2376" y="3388"/>
                  <a:pt x="2375" y="3384"/>
                  <a:pt x="2374" y="3380"/>
                </a:cubicBezTo>
                <a:cubicBezTo>
                  <a:pt x="2372" y="3376"/>
                  <a:pt x="2370" y="3373"/>
                  <a:pt x="2367" y="3370"/>
                </a:cubicBezTo>
                <a:cubicBezTo>
                  <a:pt x="2365" y="3368"/>
                  <a:pt x="2362" y="3366"/>
                  <a:pt x="2359" y="3365"/>
                </a:cubicBezTo>
                <a:cubicBezTo>
                  <a:pt x="2356" y="3364"/>
                  <a:pt x="2353" y="3364"/>
                  <a:pt x="2350" y="3364"/>
                </a:cubicBezTo>
                <a:cubicBezTo>
                  <a:pt x="2350" y="3333"/>
                  <a:pt x="2350" y="3333"/>
                  <a:pt x="2350" y="3333"/>
                </a:cubicBezTo>
                <a:cubicBezTo>
                  <a:pt x="2352" y="3333"/>
                  <a:pt x="2355" y="3333"/>
                  <a:pt x="2358" y="3333"/>
                </a:cubicBezTo>
                <a:cubicBezTo>
                  <a:pt x="2363" y="3334"/>
                  <a:pt x="2369" y="3335"/>
                  <a:pt x="2376" y="3338"/>
                </a:cubicBezTo>
                <a:cubicBezTo>
                  <a:pt x="2382" y="3340"/>
                  <a:pt x="2388" y="3345"/>
                  <a:pt x="2394" y="3351"/>
                </a:cubicBezTo>
                <a:cubicBezTo>
                  <a:pt x="2399" y="3357"/>
                  <a:pt x="2403" y="3363"/>
                  <a:pt x="2405" y="3371"/>
                </a:cubicBezTo>
                <a:cubicBezTo>
                  <a:pt x="2406" y="3378"/>
                  <a:pt x="2407" y="3386"/>
                  <a:pt x="2408" y="3395"/>
                </a:cubicBezTo>
                <a:cubicBezTo>
                  <a:pt x="2408" y="3403"/>
                  <a:pt x="2408" y="3413"/>
                  <a:pt x="2408" y="3423"/>
                </a:cubicBezTo>
                <a:cubicBezTo>
                  <a:pt x="2408" y="3433"/>
                  <a:pt x="2408" y="3441"/>
                  <a:pt x="2407" y="3447"/>
                </a:cubicBezTo>
                <a:cubicBezTo>
                  <a:pt x="2406" y="3454"/>
                  <a:pt x="2405" y="3460"/>
                  <a:pt x="2404" y="3467"/>
                </a:cubicBezTo>
                <a:cubicBezTo>
                  <a:pt x="2402" y="3473"/>
                  <a:pt x="2400" y="3480"/>
                  <a:pt x="2397" y="3485"/>
                </a:cubicBezTo>
                <a:cubicBezTo>
                  <a:pt x="2394" y="3491"/>
                  <a:pt x="2390" y="3496"/>
                  <a:pt x="2386" y="3500"/>
                </a:cubicBezTo>
                <a:cubicBezTo>
                  <a:pt x="2381" y="3505"/>
                  <a:pt x="2376" y="3508"/>
                  <a:pt x="2372" y="3510"/>
                </a:cubicBezTo>
                <a:cubicBezTo>
                  <a:pt x="2367" y="3512"/>
                  <a:pt x="2363" y="3514"/>
                  <a:pt x="2359" y="3514"/>
                </a:cubicBezTo>
                <a:cubicBezTo>
                  <a:pt x="2356" y="3515"/>
                  <a:pt x="2353" y="3515"/>
                  <a:pt x="2350" y="3516"/>
                </a:cubicBezTo>
                <a:close/>
                <a:moveTo>
                  <a:pt x="2350" y="1847"/>
                </a:moveTo>
                <a:cubicBezTo>
                  <a:pt x="2350" y="1071"/>
                  <a:pt x="2350" y="1071"/>
                  <a:pt x="2350" y="1071"/>
                </a:cubicBezTo>
                <a:cubicBezTo>
                  <a:pt x="2491" y="1071"/>
                  <a:pt x="2491" y="1071"/>
                  <a:pt x="2491" y="1071"/>
                </a:cubicBezTo>
                <a:cubicBezTo>
                  <a:pt x="2491" y="1847"/>
                  <a:pt x="2491" y="1847"/>
                  <a:pt x="2491" y="1847"/>
                </a:cubicBezTo>
                <a:lnTo>
                  <a:pt x="2350" y="1847"/>
                </a:lnTo>
                <a:close/>
                <a:moveTo>
                  <a:pt x="2350" y="1"/>
                </a:moveTo>
                <a:cubicBezTo>
                  <a:pt x="2350" y="120"/>
                  <a:pt x="2350" y="120"/>
                  <a:pt x="2350" y="120"/>
                </a:cubicBezTo>
                <a:cubicBezTo>
                  <a:pt x="2323" y="119"/>
                  <a:pt x="2295" y="118"/>
                  <a:pt x="2268" y="118"/>
                </a:cubicBezTo>
                <a:cubicBezTo>
                  <a:pt x="2242" y="118"/>
                  <a:pt x="2216" y="119"/>
                  <a:pt x="2190" y="120"/>
                </a:cubicBezTo>
                <a:cubicBezTo>
                  <a:pt x="2190" y="1"/>
                  <a:pt x="2190" y="1"/>
                  <a:pt x="2190" y="1"/>
                </a:cubicBezTo>
                <a:cubicBezTo>
                  <a:pt x="2216" y="0"/>
                  <a:pt x="2242" y="0"/>
                  <a:pt x="2268" y="0"/>
                </a:cubicBezTo>
                <a:cubicBezTo>
                  <a:pt x="2295" y="0"/>
                  <a:pt x="2323" y="0"/>
                  <a:pt x="2350" y="1"/>
                </a:cubicBezTo>
                <a:close/>
                <a:moveTo>
                  <a:pt x="2350" y="690"/>
                </a:moveTo>
                <a:cubicBezTo>
                  <a:pt x="2350" y="824"/>
                  <a:pt x="2350" y="824"/>
                  <a:pt x="2350" y="824"/>
                </a:cubicBezTo>
                <a:cubicBezTo>
                  <a:pt x="2321" y="822"/>
                  <a:pt x="2291" y="822"/>
                  <a:pt x="2261" y="822"/>
                </a:cubicBezTo>
                <a:cubicBezTo>
                  <a:pt x="2237" y="822"/>
                  <a:pt x="2214" y="822"/>
                  <a:pt x="2190" y="823"/>
                </a:cubicBezTo>
                <a:cubicBezTo>
                  <a:pt x="2190" y="689"/>
                  <a:pt x="2190" y="689"/>
                  <a:pt x="2190" y="689"/>
                </a:cubicBezTo>
                <a:cubicBezTo>
                  <a:pt x="2200" y="689"/>
                  <a:pt x="2209" y="688"/>
                  <a:pt x="2219" y="688"/>
                </a:cubicBezTo>
                <a:cubicBezTo>
                  <a:pt x="2219" y="743"/>
                  <a:pt x="2219" y="743"/>
                  <a:pt x="2219" y="743"/>
                </a:cubicBezTo>
                <a:cubicBezTo>
                  <a:pt x="2286" y="743"/>
                  <a:pt x="2286" y="743"/>
                  <a:pt x="2286" y="743"/>
                </a:cubicBezTo>
                <a:cubicBezTo>
                  <a:pt x="2286" y="688"/>
                  <a:pt x="2286" y="688"/>
                  <a:pt x="2286" y="688"/>
                </a:cubicBezTo>
                <a:cubicBezTo>
                  <a:pt x="2307" y="688"/>
                  <a:pt x="2329" y="689"/>
                  <a:pt x="2350" y="690"/>
                </a:cubicBezTo>
                <a:close/>
                <a:moveTo>
                  <a:pt x="2350" y="1071"/>
                </a:moveTo>
                <a:cubicBezTo>
                  <a:pt x="2350" y="1847"/>
                  <a:pt x="2350" y="1847"/>
                  <a:pt x="2350" y="1847"/>
                </a:cubicBezTo>
                <a:cubicBezTo>
                  <a:pt x="2350" y="1847"/>
                  <a:pt x="2350" y="1847"/>
                  <a:pt x="2350" y="1847"/>
                </a:cubicBezTo>
                <a:cubicBezTo>
                  <a:pt x="2350" y="1071"/>
                  <a:pt x="2350" y="1071"/>
                  <a:pt x="2350" y="1071"/>
                </a:cubicBezTo>
                <a:cubicBezTo>
                  <a:pt x="2350" y="1071"/>
                  <a:pt x="2350" y="1071"/>
                  <a:pt x="2350" y="1071"/>
                </a:cubicBezTo>
                <a:close/>
                <a:moveTo>
                  <a:pt x="2350" y="1895"/>
                </a:moveTo>
                <a:cubicBezTo>
                  <a:pt x="2350" y="2474"/>
                  <a:pt x="2350" y="2474"/>
                  <a:pt x="2350" y="2474"/>
                </a:cubicBezTo>
                <a:cubicBezTo>
                  <a:pt x="2190" y="2474"/>
                  <a:pt x="2190" y="2474"/>
                  <a:pt x="2190" y="2474"/>
                </a:cubicBezTo>
                <a:cubicBezTo>
                  <a:pt x="2190" y="1895"/>
                  <a:pt x="2190" y="1895"/>
                  <a:pt x="2190" y="1895"/>
                </a:cubicBezTo>
                <a:cubicBezTo>
                  <a:pt x="2350" y="1895"/>
                  <a:pt x="2350" y="1895"/>
                  <a:pt x="2350" y="1895"/>
                </a:cubicBezTo>
                <a:close/>
                <a:moveTo>
                  <a:pt x="2350" y="2543"/>
                </a:moveTo>
                <a:cubicBezTo>
                  <a:pt x="2350" y="2650"/>
                  <a:pt x="2350" y="2650"/>
                  <a:pt x="2350" y="2650"/>
                </a:cubicBezTo>
                <a:cubicBezTo>
                  <a:pt x="2190" y="2650"/>
                  <a:pt x="2190" y="2650"/>
                  <a:pt x="2190" y="2650"/>
                </a:cubicBezTo>
                <a:cubicBezTo>
                  <a:pt x="2190" y="2543"/>
                  <a:pt x="2190" y="2543"/>
                  <a:pt x="2190" y="2543"/>
                </a:cubicBezTo>
                <a:cubicBezTo>
                  <a:pt x="2350" y="2543"/>
                  <a:pt x="2350" y="2543"/>
                  <a:pt x="2350" y="2543"/>
                </a:cubicBezTo>
                <a:close/>
                <a:moveTo>
                  <a:pt x="2350" y="2707"/>
                </a:moveTo>
                <a:cubicBezTo>
                  <a:pt x="2350" y="2925"/>
                  <a:pt x="2350" y="2925"/>
                  <a:pt x="2350" y="2925"/>
                </a:cubicBezTo>
                <a:cubicBezTo>
                  <a:pt x="2190" y="2925"/>
                  <a:pt x="2190" y="2925"/>
                  <a:pt x="2190" y="2925"/>
                </a:cubicBezTo>
                <a:cubicBezTo>
                  <a:pt x="2190" y="2707"/>
                  <a:pt x="2190" y="2707"/>
                  <a:pt x="2190" y="2707"/>
                </a:cubicBezTo>
                <a:cubicBezTo>
                  <a:pt x="2350" y="2707"/>
                  <a:pt x="2350" y="2707"/>
                  <a:pt x="2350" y="2707"/>
                </a:cubicBezTo>
                <a:close/>
                <a:moveTo>
                  <a:pt x="2350" y="2982"/>
                </a:moveTo>
                <a:cubicBezTo>
                  <a:pt x="2350" y="3250"/>
                  <a:pt x="2350" y="3250"/>
                  <a:pt x="2350" y="3250"/>
                </a:cubicBezTo>
                <a:cubicBezTo>
                  <a:pt x="2190" y="3250"/>
                  <a:pt x="2190" y="3250"/>
                  <a:pt x="2190" y="3250"/>
                </a:cubicBezTo>
                <a:cubicBezTo>
                  <a:pt x="2190" y="2982"/>
                  <a:pt x="2190" y="2982"/>
                  <a:pt x="2190" y="2982"/>
                </a:cubicBezTo>
                <a:cubicBezTo>
                  <a:pt x="2350" y="2982"/>
                  <a:pt x="2350" y="2982"/>
                  <a:pt x="2350" y="2982"/>
                </a:cubicBezTo>
                <a:close/>
                <a:moveTo>
                  <a:pt x="2350" y="3333"/>
                </a:moveTo>
                <a:cubicBezTo>
                  <a:pt x="2350" y="3364"/>
                  <a:pt x="2350" y="3364"/>
                  <a:pt x="2350" y="3364"/>
                </a:cubicBezTo>
                <a:cubicBezTo>
                  <a:pt x="2350" y="3364"/>
                  <a:pt x="2350" y="3364"/>
                  <a:pt x="2349" y="3364"/>
                </a:cubicBezTo>
                <a:cubicBezTo>
                  <a:pt x="2344" y="3364"/>
                  <a:pt x="2339" y="3365"/>
                  <a:pt x="2335" y="3367"/>
                </a:cubicBezTo>
                <a:cubicBezTo>
                  <a:pt x="2331" y="3370"/>
                  <a:pt x="2328" y="3373"/>
                  <a:pt x="2327" y="3377"/>
                </a:cubicBezTo>
                <a:cubicBezTo>
                  <a:pt x="2325" y="3382"/>
                  <a:pt x="2324" y="3386"/>
                  <a:pt x="2324" y="3391"/>
                </a:cubicBezTo>
                <a:cubicBezTo>
                  <a:pt x="2324" y="3396"/>
                  <a:pt x="2324" y="3400"/>
                  <a:pt x="2325" y="3403"/>
                </a:cubicBezTo>
                <a:cubicBezTo>
                  <a:pt x="2326" y="3406"/>
                  <a:pt x="2328" y="3410"/>
                  <a:pt x="2331" y="3413"/>
                </a:cubicBezTo>
                <a:cubicBezTo>
                  <a:pt x="2334" y="3416"/>
                  <a:pt x="2339" y="3418"/>
                  <a:pt x="2346" y="3418"/>
                </a:cubicBezTo>
                <a:cubicBezTo>
                  <a:pt x="2347" y="3418"/>
                  <a:pt x="2349" y="3418"/>
                  <a:pt x="2350" y="3418"/>
                </a:cubicBezTo>
                <a:cubicBezTo>
                  <a:pt x="2350" y="3449"/>
                  <a:pt x="2350" y="3449"/>
                  <a:pt x="2350" y="3449"/>
                </a:cubicBezTo>
                <a:cubicBezTo>
                  <a:pt x="2345" y="3449"/>
                  <a:pt x="2341" y="3449"/>
                  <a:pt x="2337" y="3449"/>
                </a:cubicBezTo>
                <a:cubicBezTo>
                  <a:pt x="2329" y="3448"/>
                  <a:pt x="2322" y="3446"/>
                  <a:pt x="2316" y="3442"/>
                </a:cubicBezTo>
                <a:cubicBezTo>
                  <a:pt x="2311" y="3438"/>
                  <a:pt x="2306" y="3434"/>
                  <a:pt x="2303" y="3430"/>
                </a:cubicBezTo>
                <a:cubicBezTo>
                  <a:pt x="2299" y="3426"/>
                  <a:pt x="2297" y="3421"/>
                  <a:pt x="2295" y="3416"/>
                </a:cubicBezTo>
                <a:cubicBezTo>
                  <a:pt x="2293" y="3410"/>
                  <a:pt x="2292" y="3405"/>
                  <a:pt x="2292" y="3399"/>
                </a:cubicBezTo>
                <a:cubicBezTo>
                  <a:pt x="2291" y="3394"/>
                  <a:pt x="2292" y="3388"/>
                  <a:pt x="2292" y="3382"/>
                </a:cubicBezTo>
                <a:cubicBezTo>
                  <a:pt x="2293" y="3376"/>
                  <a:pt x="2294" y="3371"/>
                  <a:pt x="2296" y="3366"/>
                </a:cubicBezTo>
                <a:cubicBezTo>
                  <a:pt x="2298" y="3361"/>
                  <a:pt x="2301" y="3356"/>
                  <a:pt x="2304" y="3352"/>
                </a:cubicBezTo>
                <a:cubicBezTo>
                  <a:pt x="2308" y="3348"/>
                  <a:pt x="2311" y="3344"/>
                  <a:pt x="2316" y="3342"/>
                </a:cubicBezTo>
                <a:cubicBezTo>
                  <a:pt x="2320" y="3339"/>
                  <a:pt x="2325" y="3337"/>
                  <a:pt x="2330" y="3335"/>
                </a:cubicBezTo>
                <a:cubicBezTo>
                  <a:pt x="2335" y="3334"/>
                  <a:pt x="2340" y="3333"/>
                  <a:pt x="2344" y="3333"/>
                </a:cubicBezTo>
                <a:cubicBezTo>
                  <a:pt x="2346" y="3332"/>
                  <a:pt x="2348" y="3332"/>
                  <a:pt x="2350" y="3333"/>
                </a:cubicBezTo>
                <a:close/>
                <a:moveTo>
                  <a:pt x="2350" y="3483"/>
                </a:moveTo>
                <a:cubicBezTo>
                  <a:pt x="2350" y="3516"/>
                  <a:pt x="2350" y="3516"/>
                  <a:pt x="2350" y="3516"/>
                </a:cubicBezTo>
                <a:cubicBezTo>
                  <a:pt x="2349" y="3516"/>
                  <a:pt x="2348" y="3516"/>
                  <a:pt x="2347" y="3516"/>
                </a:cubicBezTo>
                <a:cubicBezTo>
                  <a:pt x="2341" y="3516"/>
                  <a:pt x="2335" y="3515"/>
                  <a:pt x="2330" y="3514"/>
                </a:cubicBezTo>
                <a:cubicBezTo>
                  <a:pt x="2325" y="3513"/>
                  <a:pt x="2319" y="3510"/>
                  <a:pt x="2313" y="3507"/>
                </a:cubicBezTo>
                <a:cubicBezTo>
                  <a:pt x="2307" y="3504"/>
                  <a:pt x="2303" y="3499"/>
                  <a:pt x="2299" y="3492"/>
                </a:cubicBezTo>
                <a:cubicBezTo>
                  <a:pt x="2295" y="3484"/>
                  <a:pt x="2292" y="3476"/>
                  <a:pt x="2291" y="3466"/>
                </a:cubicBezTo>
                <a:cubicBezTo>
                  <a:pt x="2290" y="3458"/>
                  <a:pt x="2290" y="3458"/>
                  <a:pt x="2290" y="3458"/>
                </a:cubicBezTo>
                <a:cubicBezTo>
                  <a:pt x="2324" y="3458"/>
                  <a:pt x="2324" y="3458"/>
                  <a:pt x="2324" y="3458"/>
                </a:cubicBezTo>
                <a:cubicBezTo>
                  <a:pt x="2324" y="3462"/>
                  <a:pt x="2324" y="3466"/>
                  <a:pt x="2325" y="3469"/>
                </a:cubicBezTo>
                <a:cubicBezTo>
                  <a:pt x="2326" y="3473"/>
                  <a:pt x="2328" y="3476"/>
                  <a:pt x="2332" y="3480"/>
                </a:cubicBezTo>
                <a:cubicBezTo>
                  <a:pt x="2335" y="3483"/>
                  <a:pt x="2340" y="3484"/>
                  <a:pt x="2347" y="3484"/>
                </a:cubicBezTo>
                <a:cubicBezTo>
                  <a:pt x="2348" y="3484"/>
                  <a:pt x="2349" y="3484"/>
                  <a:pt x="2350" y="3483"/>
                </a:cubicBezTo>
                <a:close/>
                <a:moveTo>
                  <a:pt x="2350" y="3697"/>
                </a:moveTo>
                <a:cubicBezTo>
                  <a:pt x="2350" y="3831"/>
                  <a:pt x="2350" y="3831"/>
                  <a:pt x="2350" y="3831"/>
                </a:cubicBezTo>
                <a:cubicBezTo>
                  <a:pt x="2335" y="3832"/>
                  <a:pt x="2319" y="3833"/>
                  <a:pt x="2304" y="3833"/>
                </a:cubicBezTo>
                <a:cubicBezTo>
                  <a:pt x="2304" y="3778"/>
                  <a:pt x="2304" y="3778"/>
                  <a:pt x="2304" y="3778"/>
                </a:cubicBezTo>
                <a:cubicBezTo>
                  <a:pt x="2237" y="3778"/>
                  <a:pt x="2237" y="3778"/>
                  <a:pt x="2237" y="3778"/>
                </a:cubicBezTo>
                <a:cubicBezTo>
                  <a:pt x="2237" y="3833"/>
                  <a:pt x="2237" y="3833"/>
                  <a:pt x="2237" y="3833"/>
                </a:cubicBezTo>
                <a:cubicBezTo>
                  <a:pt x="2221" y="3833"/>
                  <a:pt x="2206" y="3833"/>
                  <a:pt x="2190" y="3832"/>
                </a:cubicBezTo>
                <a:cubicBezTo>
                  <a:pt x="2190" y="3698"/>
                  <a:pt x="2190" y="3698"/>
                  <a:pt x="2190" y="3698"/>
                </a:cubicBezTo>
                <a:cubicBezTo>
                  <a:pt x="2214" y="3699"/>
                  <a:pt x="2237" y="3700"/>
                  <a:pt x="2261" y="3700"/>
                </a:cubicBezTo>
                <a:cubicBezTo>
                  <a:pt x="2291" y="3700"/>
                  <a:pt x="2321" y="3699"/>
                  <a:pt x="2350" y="3697"/>
                </a:cubicBezTo>
                <a:close/>
                <a:moveTo>
                  <a:pt x="2350" y="4138"/>
                </a:moveTo>
                <a:cubicBezTo>
                  <a:pt x="2350" y="4195"/>
                  <a:pt x="2350" y="4195"/>
                  <a:pt x="2350" y="4195"/>
                </a:cubicBezTo>
                <a:cubicBezTo>
                  <a:pt x="2274" y="4084"/>
                  <a:pt x="2274" y="4084"/>
                  <a:pt x="2274" y="4084"/>
                </a:cubicBezTo>
                <a:cubicBezTo>
                  <a:pt x="2272" y="4084"/>
                  <a:pt x="2272" y="4084"/>
                  <a:pt x="2272" y="4084"/>
                </a:cubicBezTo>
                <a:cubicBezTo>
                  <a:pt x="2281" y="4297"/>
                  <a:pt x="2281" y="4297"/>
                  <a:pt x="2281" y="4297"/>
                </a:cubicBezTo>
                <a:cubicBezTo>
                  <a:pt x="2247" y="4298"/>
                  <a:pt x="2247" y="4298"/>
                  <a:pt x="2247" y="4298"/>
                </a:cubicBezTo>
                <a:cubicBezTo>
                  <a:pt x="2236" y="4035"/>
                  <a:pt x="2236" y="4035"/>
                  <a:pt x="2236" y="4035"/>
                </a:cubicBezTo>
                <a:cubicBezTo>
                  <a:pt x="2279" y="4033"/>
                  <a:pt x="2279" y="4033"/>
                  <a:pt x="2279" y="4033"/>
                </a:cubicBezTo>
                <a:cubicBezTo>
                  <a:pt x="2350" y="4138"/>
                  <a:pt x="2350" y="4138"/>
                  <a:pt x="2350" y="4138"/>
                </a:cubicBezTo>
                <a:close/>
                <a:moveTo>
                  <a:pt x="2350" y="4415"/>
                </a:moveTo>
                <a:cubicBezTo>
                  <a:pt x="2350" y="4533"/>
                  <a:pt x="2350" y="4533"/>
                  <a:pt x="2350" y="4533"/>
                </a:cubicBezTo>
                <a:cubicBezTo>
                  <a:pt x="2323" y="4534"/>
                  <a:pt x="2295" y="4535"/>
                  <a:pt x="2268" y="4535"/>
                </a:cubicBezTo>
                <a:cubicBezTo>
                  <a:pt x="2242" y="4535"/>
                  <a:pt x="2216" y="4534"/>
                  <a:pt x="2190" y="4534"/>
                </a:cubicBezTo>
                <a:cubicBezTo>
                  <a:pt x="2190" y="4415"/>
                  <a:pt x="2190" y="4415"/>
                  <a:pt x="2190" y="4415"/>
                </a:cubicBezTo>
                <a:cubicBezTo>
                  <a:pt x="2216" y="4416"/>
                  <a:pt x="2242" y="4417"/>
                  <a:pt x="2268" y="4417"/>
                </a:cubicBezTo>
                <a:cubicBezTo>
                  <a:pt x="2295" y="4417"/>
                  <a:pt x="2323" y="4416"/>
                  <a:pt x="2350" y="4415"/>
                </a:cubicBezTo>
                <a:close/>
                <a:moveTo>
                  <a:pt x="2190" y="4180"/>
                </a:moveTo>
                <a:cubicBezTo>
                  <a:pt x="2190" y="4118"/>
                  <a:pt x="2190" y="4118"/>
                  <a:pt x="2190" y="4118"/>
                </a:cubicBezTo>
                <a:cubicBezTo>
                  <a:pt x="2193" y="4134"/>
                  <a:pt x="2194" y="4150"/>
                  <a:pt x="2192" y="4168"/>
                </a:cubicBezTo>
                <a:cubicBezTo>
                  <a:pt x="2191" y="4172"/>
                  <a:pt x="2191" y="4176"/>
                  <a:pt x="2190" y="4180"/>
                </a:cubicBezTo>
                <a:close/>
                <a:moveTo>
                  <a:pt x="2190" y="3516"/>
                </a:moveTo>
                <a:cubicBezTo>
                  <a:pt x="2190" y="3484"/>
                  <a:pt x="2190" y="3484"/>
                  <a:pt x="2190" y="3484"/>
                </a:cubicBezTo>
                <a:cubicBezTo>
                  <a:pt x="2191" y="3484"/>
                  <a:pt x="2192" y="3484"/>
                  <a:pt x="2193" y="3484"/>
                </a:cubicBezTo>
                <a:cubicBezTo>
                  <a:pt x="2197" y="3484"/>
                  <a:pt x="2201" y="3483"/>
                  <a:pt x="2204" y="3482"/>
                </a:cubicBezTo>
                <a:cubicBezTo>
                  <a:pt x="2208" y="3480"/>
                  <a:pt x="2210" y="3478"/>
                  <a:pt x="2213" y="3475"/>
                </a:cubicBezTo>
                <a:cubicBezTo>
                  <a:pt x="2215" y="3472"/>
                  <a:pt x="2217" y="3468"/>
                  <a:pt x="2217" y="3462"/>
                </a:cubicBezTo>
                <a:cubicBezTo>
                  <a:pt x="2218" y="3456"/>
                  <a:pt x="2216" y="3450"/>
                  <a:pt x="2213" y="3446"/>
                </a:cubicBezTo>
                <a:cubicBezTo>
                  <a:pt x="2211" y="3443"/>
                  <a:pt x="2209" y="3441"/>
                  <a:pt x="2206" y="3439"/>
                </a:cubicBezTo>
                <a:cubicBezTo>
                  <a:pt x="2203" y="3437"/>
                  <a:pt x="2198" y="3436"/>
                  <a:pt x="2192" y="3436"/>
                </a:cubicBezTo>
                <a:cubicBezTo>
                  <a:pt x="2191" y="3436"/>
                  <a:pt x="2191" y="3436"/>
                  <a:pt x="2190" y="3436"/>
                </a:cubicBezTo>
                <a:cubicBezTo>
                  <a:pt x="2190" y="3401"/>
                  <a:pt x="2190" y="3401"/>
                  <a:pt x="2190" y="3401"/>
                </a:cubicBezTo>
                <a:cubicBezTo>
                  <a:pt x="2190" y="3401"/>
                  <a:pt x="2190" y="3401"/>
                  <a:pt x="2190" y="3401"/>
                </a:cubicBezTo>
                <a:cubicBezTo>
                  <a:pt x="2195" y="3401"/>
                  <a:pt x="2198" y="3400"/>
                  <a:pt x="2201" y="3399"/>
                </a:cubicBezTo>
                <a:cubicBezTo>
                  <a:pt x="2204" y="3397"/>
                  <a:pt x="2207" y="3395"/>
                  <a:pt x="2209" y="3393"/>
                </a:cubicBezTo>
                <a:cubicBezTo>
                  <a:pt x="2212" y="3390"/>
                  <a:pt x="2213" y="3387"/>
                  <a:pt x="2213" y="3382"/>
                </a:cubicBezTo>
                <a:cubicBezTo>
                  <a:pt x="2213" y="3378"/>
                  <a:pt x="2212" y="3375"/>
                  <a:pt x="2210" y="3372"/>
                </a:cubicBezTo>
                <a:cubicBezTo>
                  <a:pt x="2209" y="3370"/>
                  <a:pt x="2206" y="3368"/>
                  <a:pt x="2203" y="3366"/>
                </a:cubicBezTo>
                <a:cubicBezTo>
                  <a:pt x="2200" y="3365"/>
                  <a:pt x="2196" y="3364"/>
                  <a:pt x="2191" y="3364"/>
                </a:cubicBezTo>
                <a:cubicBezTo>
                  <a:pt x="2191" y="3364"/>
                  <a:pt x="2191" y="3364"/>
                  <a:pt x="2190" y="3364"/>
                </a:cubicBezTo>
                <a:cubicBezTo>
                  <a:pt x="2190" y="3332"/>
                  <a:pt x="2190" y="3332"/>
                  <a:pt x="2190" y="3332"/>
                </a:cubicBezTo>
                <a:cubicBezTo>
                  <a:pt x="2192" y="3332"/>
                  <a:pt x="2194" y="3332"/>
                  <a:pt x="2197" y="3333"/>
                </a:cubicBezTo>
                <a:cubicBezTo>
                  <a:pt x="2202" y="3333"/>
                  <a:pt x="2207" y="3334"/>
                  <a:pt x="2212" y="3336"/>
                </a:cubicBezTo>
                <a:cubicBezTo>
                  <a:pt x="2218" y="3338"/>
                  <a:pt x="2222" y="3340"/>
                  <a:pt x="2227" y="3343"/>
                </a:cubicBezTo>
                <a:cubicBezTo>
                  <a:pt x="2231" y="3346"/>
                  <a:pt x="2235" y="3349"/>
                  <a:pt x="2238" y="3354"/>
                </a:cubicBezTo>
                <a:cubicBezTo>
                  <a:pt x="2242" y="3358"/>
                  <a:pt x="2244" y="3363"/>
                  <a:pt x="2245" y="3368"/>
                </a:cubicBezTo>
                <a:cubicBezTo>
                  <a:pt x="2246" y="3373"/>
                  <a:pt x="2246" y="3378"/>
                  <a:pt x="2246" y="3383"/>
                </a:cubicBezTo>
                <a:cubicBezTo>
                  <a:pt x="2246" y="3390"/>
                  <a:pt x="2244" y="3395"/>
                  <a:pt x="2242" y="3399"/>
                </a:cubicBezTo>
                <a:cubicBezTo>
                  <a:pt x="2239" y="3404"/>
                  <a:pt x="2236" y="3408"/>
                  <a:pt x="2233" y="3412"/>
                </a:cubicBezTo>
                <a:cubicBezTo>
                  <a:pt x="2226" y="3418"/>
                  <a:pt x="2226" y="3418"/>
                  <a:pt x="2226" y="3418"/>
                </a:cubicBezTo>
                <a:cubicBezTo>
                  <a:pt x="2229" y="3420"/>
                  <a:pt x="2232" y="3422"/>
                  <a:pt x="2235" y="3425"/>
                </a:cubicBezTo>
                <a:cubicBezTo>
                  <a:pt x="2238" y="3427"/>
                  <a:pt x="2241" y="3430"/>
                  <a:pt x="2244" y="3435"/>
                </a:cubicBezTo>
                <a:cubicBezTo>
                  <a:pt x="2246" y="3439"/>
                  <a:pt x="2248" y="3444"/>
                  <a:pt x="2250" y="3450"/>
                </a:cubicBezTo>
                <a:cubicBezTo>
                  <a:pt x="2251" y="3456"/>
                  <a:pt x="2251" y="3463"/>
                  <a:pt x="2250" y="3471"/>
                </a:cubicBezTo>
                <a:cubicBezTo>
                  <a:pt x="2250" y="3479"/>
                  <a:pt x="2247" y="3487"/>
                  <a:pt x="2242" y="3495"/>
                </a:cubicBezTo>
                <a:cubicBezTo>
                  <a:pt x="2237" y="3502"/>
                  <a:pt x="2231" y="3507"/>
                  <a:pt x="2222" y="3510"/>
                </a:cubicBezTo>
                <a:cubicBezTo>
                  <a:pt x="2214" y="3514"/>
                  <a:pt x="2205" y="3516"/>
                  <a:pt x="2194" y="3516"/>
                </a:cubicBezTo>
                <a:cubicBezTo>
                  <a:pt x="2193" y="3516"/>
                  <a:pt x="2191" y="3516"/>
                  <a:pt x="2190" y="3516"/>
                </a:cubicBezTo>
                <a:close/>
                <a:moveTo>
                  <a:pt x="2190" y="1847"/>
                </a:moveTo>
                <a:cubicBezTo>
                  <a:pt x="2190" y="1067"/>
                  <a:pt x="2190" y="1067"/>
                  <a:pt x="2190" y="1067"/>
                </a:cubicBezTo>
                <a:cubicBezTo>
                  <a:pt x="2299" y="1067"/>
                  <a:pt x="2299" y="1067"/>
                  <a:pt x="2299" y="1067"/>
                </a:cubicBezTo>
                <a:cubicBezTo>
                  <a:pt x="2299" y="1847"/>
                  <a:pt x="2299" y="1847"/>
                  <a:pt x="2299" y="1847"/>
                </a:cubicBezTo>
                <a:lnTo>
                  <a:pt x="2190" y="1847"/>
                </a:lnTo>
                <a:close/>
                <a:moveTo>
                  <a:pt x="2190" y="1"/>
                </a:moveTo>
                <a:cubicBezTo>
                  <a:pt x="2190" y="120"/>
                  <a:pt x="2190" y="120"/>
                  <a:pt x="2190" y="120"/>
                </a:cubicBezTo>
                <a:cubicBezTo>
                  <a:pt x="2148" y="121"/>
                  <a:pt x="2106" y="124"/>
                  <a:pt x="2065" y="128"/>
                </a:cubicBezTo>
                <a:cubicBezTo>
                  <a:pt x="2065" y="9"/>
                  <a:pt x="2065" y="9"/>
                  <a:pt x="2065" y="9"/>
                </a:cubicBezTo>
                <a:cubicBezTo>
                  <a:pt x="2106" y="5"/>
                  <a:pt x="2148" y="3"/>
                  <a:pt x="2190" y="1"/>
                </a:cubicBezTo>
                <a:close/>
                <a:moveTo>
                  <a:pt x="2190" y="689"/>
                </a:moveTo>
                <a:cubicBezTo>
                  <a:pt x="2190" y="823"/>
                  <a:pt x="2190" y="823"/>
                  <a:pt x="2190" y="823"/>
                </a:cubicBezTo>
                <a:cubicBezTo>
                  <a:pt x="2148" y="825"/>
                  <a:pt x="2106" y="829"/>
                  <a:pt x="2065" y="835"/>
                </a:cubicBezTo>
                <a:cubicBezTo>
                  <a:pt x="2065" y="700"/>
                  <a:pt x="2065" y="700"/>
                  <a:pt x="2065" y="700"/>
                </a:cubicBezTo>
                <a:cubicBezTo>
                  <a:pt x="2070" y="699"/>
                  <a:pt x="2076" y="698"/>
                  <a:pt x="2082" y="698"/>
                </a:cubicBezTo>
                <a:cubicBezTo>
                  <a:pt x="2087" y="753"/>
                  <a:pt x="2087" y="753"/>
                  <a:pt x="2087" y="753"/>
                </a:cubicBezTo>
                <a:cubicBezTo>
                  <a:pt x="2154" y="747"/>
                  <a:pt x="2154" y="747"/>
                  <a:pt x="2154" y="747"/>
                </a:cubicBezTo>
                <a:cubicBezTo>
                  <a:pt x="2149" y="691"/>
                  <a:pt x="2149" y="691"/>
                  <a:pt x="2149" y="691"/>
                </a:cubicBezTo>
                <a:cubicBezTo>
                  <a:pt x="2163" y="691"/>
                  <a:pt x="2176" y="690"/>
                  <a:pt x="2190" y="689"/>
                </a:cubicBezTo>
                <a:close/>
                <a:moveTo>
                  <a:pt x="2190" y="1067"/>
                </a:moveTo>
                <a:cubicBezTo>
                  <a:pt x="2190" y="1847"/>
                  <a:pt x="2190" y="1847"/>
                  <a:pt x="2190" y="1847"/>
                </a:cubicBezTo>
                <a:cubicBezTo>
                  <a:pt x="2094" y="1847"/>
                  <a:pt x="2094" y="1847"/>
                  <a:pt x="2094" y="1847"/>
                </a:cubicBezTo>
                <a:cubicBezTo>
                  <a:pt x="2094" y="1067"/>
                  <a:pt x="2094" y="1067"/>
                  <a:pt x="2094" y="1067"/>
                </a:cubicBezTo>
                <a:cubicBezTo>
                  <a:pt x="2190" y="1067"/>
                  <a:pt x="2190" y="1067"/>
                  <a:pt x="2190" y="1067"/>
                </a:cubicBezTo>
                <a:close/>
                <a:moveTo>
                  <a:pt x="2190" y="1895"/>
                </a:moveTo>
                <a:cubicBezTo>
                  <a:pt x="2190" y="2474"/>
                  <a:pt x="2190" y="2474"/>
                  <a:pt x="2190" y="2474"/>
                </a:cubicBezTo>
                <a:cubicBezTo>
                  <a:pt x="2065" y="2474"/>
                  <a:pt x="2065" y="2474"/>
                  <a:pt x="2065" y="2474"/>
                </a:cubicBezTo>
                <a:cubicBezTo>
                  <a:pt x="2065" y="1895"/>
                  <a:pt x="2065" y="1895"/>
                  <a:pt x="2065" y="1895"/>
                </a:cubicBezTo>
                <a:cubicBezTo>
                  <a:pt x="2190" y="1895"/>
                  <a:pt x="2190" y="1895"/>
                  <a:pt x="2190" y="1895"/>
                </a:cubicBezTo>
                <a:close/>
                <a:moveTo>
                  <a:pt x="2190" y="2543"/>
                </a:moveTo>
                <a:cubicBezTo>
                  <a:pt x="2190" y="2650"/>
                  <a:pt x="2190" y="2650"/>
                  <a:pt x="2190" y="2650"/>
                </a:cubicBezTo>
                <a:cubicBezTo>
                  <a:pt x="2065" y="2650"/>
                  <a:pt x="2065" y="2650"/>
                  <a:pt x="2065" y="2650"/>
                </a:cubicBezTo>
                <a:cubicBezTo>
                  <a:pt x="2065" y="2543"/>
                  <a:pt x="2065" y="2543"/>
                  <a:pt x="2065" y="2543"/>
                </a:cubicBezTo>
                <a:cubicBezTo>
                  <a:pt x="2190" y="2543"/>
                  <a:pt x="2190" y="2543"/>
                  <a:pt x="2190" y="2543"/>
                </a:cubicBezTo>
                <a:close/>
                <a:moveTo>
                  <a:pt x="2190" y="2707"/>
                </a:moveTo>
                <a:cubicBezTo>
                  <a:pt x="2190" y="2925"/>
                  <a:pt x="2190" y="2925"/>
                  <a:pt x="2190" y="2925"/>
                </a:cubicBezTo>
                <a:cubicBezTo>
                  <a:pt x="2065" y="2925"/>
                  <a:pt x="2065" y="2925"/>
                  <a:pt x="2065" y="2925"/>
                </a:cubicBezTo>
                <a:cubicBezTo>
                  <a:pt x="2065" y="2707"/>
                  <a:pt x="2065" y="2707"/>
                  <a:pt x="2065" y="2707"/>
                </a:cubicBezTo>
                <a:cubicBezTo>
                  <a:pt x="2190" y="2707"/>
                  <a:pt x="2190" y="2707"/>
                  <a:pt x="2190" y="2707"/>
                </a:cubicBezTo>
                <a:close/>
                <a:moveTo>
                  <a:pt x="2190" y="2982"/>
                </a:moveTo>
                <a:cubicBezTo>
                  <a:pt x="2190" y="3250"/>
                  <a:pt x="2190" y="3250"/>
                  <a:pt x="2190" y="3250"/>
                </a:cubicBezTo>
                <a:cubicBezTo>
                  <a:pt x="2065" y="3250"/>
                  <a:pt x="2065" y="3250"/>
                  <a:pt x="2065" y="3250"/>
                </a:cubicBezTo>
                <a:cubicBezTo>
                  <a:pt x="2065" y="2982"/>
                  <a:pt x="2065" y="2982"/>
                  <a:pt x="2065" y="2982"/>
                </a:cubicBezTo>
                <a:cubicBezTo>
                  <a:pt x="2190" y="2982"/>
                  <a:pt x="2190" y="2982"/>
                  <a:pt x="2190" y="2982"/>
                </a:cubicBezTo>
                <a:close/>
                <a:moveTo>
                  <a:pt x="2190" y="3332"/>
                </a:moveTo>
                <a:cubicBezTo>
                  <a:pt x="2190" y="3364"/>
                  <a:pt x="2190" y="3364"/>
                  <a:pt x="2190" y="3364"/>
                </a:cubicBezTo>
                <a:cubicBezTo>
                  <a:pt x="2185" y="3364"/>
                  <a:pt x="2180" y="3365"/>
                  <a:pt x="2177" y="3367"/>
                </a:cubicBezTo>
                <a:cubicBezTo>
                  <a:pt x="2174" y="3369"/>
                  <a:pt x="2171" y="3371"/>
                  <a:pt x="2170" y="3373"/>
                </a:cubicBezTo>
                <a:cubicBezTo>
                  <a:pt x="2168" y="3376"/>
                  <a:pt x="2167" y="3378"/>
                  <a:pt x="2167" y="3382"/>
                </a:cubicBezTo>
                <a:cubicBezTo>
                  <a:pt x="2167" y="3384"/>
                  <a:pt x="2167" y="3386"/>
                  <a:pt x="2168" y="3388"/>
                </a:cubicBezTo>
                <a:cubicBezTo>
                  <a:pt x="2169" y="3391"/>
                  <a:pt x="2171" y="3393"/>
                  <a:pt x="2173" y="3394"/>
                </a:cubicBezTo>
                <a:cubicBezTo>
                  <a:pt x="2175" y="3396"/>
                  <a:pt x="2177" y="3397"/>
                  <a:pt x="2180" y="3399"/>
                </a:cubicBezTo>
                <a:cubicBezTo>
                  <a:pt x="2183" y="3400"/>
                  <a:pt x="2186" y="3401"/>
                  <a:pt x="2190" y="3401"/>
                </a:cubicBezTo>
                <a:cubicBezTo>
                  <a:pt x="2190" y="3436"/>
                  <a:pt x="2190" y="3436"/>
                  <a:pt x="2190" y="3436"/>
                </a:cubicBezTo>
                <a:cubicBezTo>
                  <a:pt x="2185" y="3436"/>
                  <a:pt x="2181" y="3437"/>
                  <a:pt x="2178" y="3439"/>
                </a:cubicBezTo>
                <a:cubicBezTo>
                  <a:pt x="2174" y="3441"/>
                  <a:pt x="2171" y="3444"/>
                  <a:pt x="2169" y="3448"/>
                </a:cubicBezTo>
                <a:cubicBezTo>
                  <a:pt x="2167" y="3451"/>
                  <a:pt x="2165" y="3456"/>
                  <a:pt x="2166" y="3462"/>
                </a:cubicBezTo>
                <a:cubicBezTo>
                  <a:pt x="2166" y="3466"/>
                  <a:pt x="2167" y="3470"/>
                  <a:pt x="2169" y="3474"/>
                </a:cubicBezTo>
                <a:cubicBezTo>
                  <a:pt x="2170" y="3477"/>
                  <a:pt x="2174" y="3480"/>
                  <a:pt x="2178" y="3482"/>
                </a:cubicBezTo>
                <a:cubicBezTo>
                  <a:pt x="2181" y="3483"/>
                  <a:pt x="2185" y="3484"/>
                  <a:pt x="2190" y="3484"/>
                </a:cubicBezTo>
                <a:cubicBezTo>
                  <a:pt x="2190" y="3516"/>
                  <a:pt x="2190" y="3516"/>
                  <a:pt x="2190" y="3516"/>
                </a:cubicBezTo>
                <a:cubicBezTo>
                  <a:pt x="2182" y="3516"/>
                  <a:pt x="2175" y="3514"/>
                  <a:pt x="2168" y="3513"/>
                </a:cubicBezTo>
                <a:cubicBezTo>
                  <a:pt x="2161" y="3510"/>
                  <a:pt x="2154" y="3507"/>
                  <a:pt x="2149" y="3501"/>
                </a:cubicBezTo>
                <a:cubicBezTo>
                  <a:pt x="2143" y="3496"/>
                  <a:pt x="2139" y="3490"/>
                  <a:pt x="2137" y="3485"/>
                </a:cubicBezTo>
                <a:cubicBezTo>
                  <a:pt x="2135" y="3479"/>
                  <a:pt x="2134" y="3473"/>
                  <a:pt x="2134" y="3467"/>
                </a:cubicBezTo>
                <a:cubicBezTo>
                  <a:pt x="2133" y="3460"/>
                  <a:pt x="2134" y="3454"/>
                  <a:pt x="2135" y="3450"/>
                </a:cubicBezTo>
                <a:cubicBezTo>
                  <a:pt x="2136" y="3446"/>
                  <a:pt x="2137" y="3442"/>
                  <a:pt x="2140" y="3436"/>
                </a:cubicBezTo>
                <a:cubicBezTo>
                  <a:pt x="2142" y="3431"/>
                  <a:pt x="2145" y="3428"/>
                  <a:pt x="2148" y="3425"/>
                </a:cubicBezTo>
                <a:cubicBezTo>
                  <a:pt x="2155" y="3418"/>
                  <a:pt x="2155" y="3418"/>
                  <a:pt x="2155" y="3418"/>
                </a:cubicBezTo>
                <a:cubicBezTo>
                  <a:pt x="2153" y="3416"/>
                  <a:pt x="2150" y="3414"/>
                  <a:pt x="2147" y="3412"/>
                </a:cubicBezTo>
                <a:cubicBezTo>
                  <a:pt x="2144" y="3409"/>
                  <a:pt x="2141" y="3406"/>
                  <a:pt x="2139" y="3401"/>
                </a:cubicBezTo>
                <a:cubicBezTo>
                  <a:pt x="2137" y="3396"/>
                  <a:pt x="2136" y="3390"/>
                  <a:pt x="2136" y="3384"/>
                </a:cubicBezTo>
                <a:cubicBezTo>
                  <a:pt x="2135" y="3377"/>
                  <a:pt x="2136" y="3372"/>
                  <a:pt x="2138" y="3367"/>
                </a:cubicBezTo>
                <a:cubicBezTo>
                  <a:pt x="2140" y="3360"/>
                  <a:pt x="2143" y="3354"/>
                  <a:pt x="2148" y="3349"/>
                </a:cubicBezTo>
                <a:cubicBezTo>
                  <a:pt x="2152" y="3344"/>
                  <a:pt x="2157" y="3341"/>
                  <a:pt x="2163" y="3338"/>
                </a:cubicBezTo>
                <a:cubicBezTo>
                  <a:pt x="2168" y="3336"/>
                  <a:pt x="2174" y="3334"/>
                  <a:pt x="2180" y="3333"/>
                </a:cubicBezTo>
                <a:cubicBezTo>
                  <a:pt x="2183" y="3333"/>
                  <a:pt x="2187" y="3333"/>
                  <a:pt x="2190" y="3332"/>
                </a:cubicBezTo>
                <a:close/>
                <a:moveTo>
                  <a:pt x="2190" y="3698"/>
                </a:moveTo>
                <a:cubicBezTo>
                  <a:pt x="2190" y="3832"/>
                  <a:pt x="2190" y="3832"/>
                  <a:pt x="2190" y="3832"/>
                </a:cubicBezTo>
                <a:cubicBezTo>
                  <a:pt x="2182" y="3832"/>
                  <a:pt x="2174" y="3831"/>
                  <a:pt x="2167" y="3831"/>
                </a:cubicBezTo>
                <a:cubicBezTo>
                  <a:pt x="2171" y="3776"/>
                  <a:pt x="2171" y="3776"/>
                  <a:pt x="2171" y="3776"/>
                </a:cubicBezTo>
                <a:cubicBezTo>
                  <a:pt x="2104" y="3770"/>
                  <a:pt x="2104" y="3770"/>
                  <a:pt x="2104" y="3770"/>
                </a:cubicBezTo>
                <a:cubicBezTo>
                  <a:pt x="2100" y="3825"/>
                  <a:pt x="2100" y="3825"/>
                  <a:pt x="2100" y="3825"/>
                </a:cubicBezTo>
                <a:cubicBezTo>
                  <a:pt x="2088" y="3824"/>
                  <a:pt x="2076" y="3823"/>
                  <a:pt x="2065" y="3821"/>
                </a:cubicBezTo>
                <a:cubicBezTo>
                  <a:pt x="2065" y="3686"/>
                  <a:pt x="2065" y="3686"/>
                  <a:pt x="2065" y="3686"/>
                </a:cubicBezTo>
                <a:cubicBezTo>
                  <a:pt x="2106" y="3692"/>
                  <a:pt x="2148" y="3696"/>
                  <a:pt x="2190" y="3698"/>
                </a:cubicBezTo>
                <a:close/>
                <a:moveTo>
                  <a:pt x="2190" y="4118"/>
                </a:moveTo>
                <a:cubicBezTo>
                  <a:pt x="2190" y="4180"/>
                  <a:pt x="2190" y="4180"/>
                  <a:pt x="2190" y="4180"/>
                </a:cubicBezTo>
                <a:cubicBezTo>
                  <a:pt x="2184" y="4213"/>
                  <a:pt x="2170" y="4240"/>
                  <a:pt x="2148" y="4261"/>
                </a:cubicBezTo>
                <a:cubicBezTo>
                  <a:pt x="2126" y="4281"/>
                  <a:pt x="2098" y="4290"/>
                  <a:pt x="2065" y="4289"/>
                </a:cubicBezTo>
                <a:cubicBezTo>
                  <a:pt x="2065" y="4259"/>
                  <a:pt x="2065" y="4259"/>
                  <a:pt x="2065" y="4259"/>
                </a:cubicBezTo>
                <a:cubicBezTo>
                  <a:pt x="2115" y="4257"/>
                  <a:pt x="2146" y="4225"/>
                  <a:pt x="2156" y="4164"/>
                </a:cubicBezTo>
                <a:cubicBezTo>
                  <a:pt x="2160" y="4094"/>
                  <a:pt x="2134" y="4055"/>
                  <a:pt x="2076" y="4045"/>
                </a:cubicBezTo>
                <a:cubicBezTo>
                  <a:pt x="2072" y="4045"/>
                  <a:pt x="2068" y="4045"/>
                  <a:pt x="2065" y="4045"/>
                </a:cubicBezTo>
                <a:cubicBezTo>
                  <a:pt x="2065" y="4014"/>
                  <a:pt x="2065" y="4014"/>
                  <a:pt x="2065" y="4014"/>
                </a:cubicBezTo>
                <a:cubicBezTo>
                  <a:pt x="2070" y="4014"/>
                  <a:pt x="2075" y="4014"/>
                  <a:pt x="2080" y="4015"/>
                </a:cubicBezTo>
                <a:cubicBezTo>
                  <a:pt x="2119" y="4019"/>
                  <a:pt x="2149" y="4035"/>
                  <a:pt x="2169" y="4062"/>
                </a:cubicBezTo>
                <a:cubicBezTo>
                  <a:pt x="2179" y="4079"/>
                  <a:pt x="2186" y="4098"/>
                  <a:pt x="2190" y="4118"/>
                </a:cubicBezTo>
                <a:close/>
                <a:moveTo>
                  <a:pt x="2190" y="4415"/>
                </a:moveTo>
                <a:cubicBezTo>
                  <a:pt x="2190" y="4534"/>
                  <a:pt x="2190" y="4534"/>
                  <a:pt x="2190" y="4534"/>
                </a:cubicBezTo>
                <a:cubicBezTo>
                  <a:pt x="2148" y="4532"/>
                  <a:pt x="2106" y="4530"/>
                  <a:pt x="2065" y="4526"/>
                </a:cubicBezTo>
                <a:cubicBezTo>
                  <a:pt x="2065" y="4407"/>
                  <a:pt x="2065" y="4407"/>
                  <a:pt x="2065" y="4407"/>
                </a:cubicBezTo>
                <a:cubicBezTo>
                  <a:pt x="2106" y="4411"/>
                  <a:pt x="2148" y="4414"/>
                  <a:pt x="2190" y="4415"/>
                </a:cubicBezTo>
                <a:close/>
                <a:moveTo>
                  <a:pt x="2065" y="3515"/>
                </a:moveTo>
                <a:cubicBezTo>
                  <a:pt x="2065" y="3333"/>
                  <a:pt x="2065" y="3333"/>
                  <a:pt x="2065" y="3333"/>
                </a:cubicBezTo>
                <a:cubicBezTo>
                  <a:pt x="2065" y="3333"/>
                  <a:pt x="2065" y="3333"/>
                  <a:pt x="2065" y="3333"/>
                </a:cubicBezTo>
                <a:cubicBezTo>
                  <a:pt x="2065" y="3515"/>
                  <a:pt x="2065" y="3515"/>
                  <a:pt x="2065" y="3515"/>
                </a:cubicBezTo>
                <a:cubicBezTo>
                  <a:pt x="2065" y="3515"/>
                  <a:pt x="2065" y="3515"/>
                  <a:pt x="2065" y="3515"/>
                </a:cubicBezTo>
                <a:close/>
                <a:moveTo>
                  <a:pt x="2065" y="1874"/>
                </a:moveTo>
                <a:cubicBezTo>
                  <a:pt x="2065" y="1756"/>
                  <a:pt x="2065" y="1756"/>
                  <a:pt x="2065" y="1756"/>
                </a:cubicBezTo>
                <a:cubicBezTo>
                  <a:pt x="2070" y="1756"/>
                  <a:pt x="2070" y="1756"/>
                  <a:pt x="2070" y="1756"/>
                </a:cubicBezTo>
                <a:cubicBezTo>
                  <a:pt x="2070" y="1874"/>
                  <a:pt x="2070" y="1874"/>
                  <a:pt x="2070" y="1874"/>
                </a:cubicBezTo>
                <a:cubicBezTo>
                  <a:pt x="2065" y="1874"/>
                  <a:pt x="2065" y="1874"/>
                  <a:pt x="2065" y="1874"/>
                </a:cubicBezTo>
                <a:close/>
                <a:moveTo>
                  <a:pt x="2065" y="1740"/>
                </a:moveTo>
                <a:cubicBezTo>
                  <a:pt x="2065" y="1623"/>
                  <a:pt x="2065" y="1623"/>
                  <a:pt x="2065" y="1623"/>
                </a:cubicBezTo>
                <a:cubicBezTo>
                  <a:pt x="2070" y="1623"/>
                  <a:pt x="2070" y="1623"/>
                  <a:pt x="2070" y="1623"/>
                </a:cubicBezTo>
                <a:cubicBezTo>
                  <a:pt x="2070" y="1740"/>
                  <a:pt x="2070" y="1740"/>
                  <a:pt x="2070" y="1740"/>
                </a:cubicBezTo>
                <a:cubicBezTo>
                  <a:pt x="2065" y="1740"/>
                  <a:pt x="2065" y="1740"/>
                  <a:pt x="2065" y="1740"/>
                </a:cubicBezTo>
                <a:close/>
                <a:moveTo>
                  <a:pt x="2065" y="1610"/>
                </a:moveTo>
                <a:cubicBezTo>
                  <a:pt x="2065" y="1487"/>
                  <a:pt x="2065" y="1487"/>
                  <a:pt x="2065" y="1487"/>
                </a:cubicBezTo>
                <a:cubicBezTo>
                  <a:pt x="2070" y="1487"/>
                  <a:pt x="2070" y="1487"/>
                  <a:pt x="2070" y="1487"/>
                </a:cubicBezTo>
                <a:cubicBezTo>
                  <a:pt x="2070" y="1610"/>
                  <a:pt x="2070" y="1610"/>
                  <a:pt x="2070" y="1610"/>
                </a:cubicBezTo>
                <a:cubicBezTo>
                  <a:pt x="2065" y="1610"/>
                  <a:pt x="2065" y="1610"/>
                  <a:pt x="2065" y="1610"/>
                </a:cubicBezTo>
                <a:close/>
                <a:moveTo>
                  <a:pt x="2065" y="1452"/>
                </a:moveTo>
                <a:cubicBezTo>
                  <a:pt x="2065" y="1135"/>
                  <a:pt x="2065" y="1135"/>
                  <a:pt x="2065" y="1135"/>
                </a:cubicBezTo>
                <a:cubicBezTo>
                  <a:pt x="2067" y="1133"/>
                  <a:pt x="2069" y="1131"/>
                  <a:pt x="2071" y="1128"/>
                </a:cubicBezTo>
                <a:cubicBezTo>
                  <a:pt x="2071" y="1452"/>
                  <a:pt x="2071" y="1452"/>
                  <a:pt x="2071" y="1452"/>
                </a:cubicBezTo>
                <a:cubicBezTo>
                  <a:pt x="2065" y="1452"/>
                  <a:pt x="2065" y="1452"/>
                  <a:pt x="2065" y="1452"/>
                </a:cubicBezTo>
                <a:close/>
                <a:moveTo>
                  <a:pt x="2065" y="610"/>
                </a:moveTo>
                <a:cubicBezTo>
                  <a:pt x="2065" y="587"/>
                  <a:pt x="2065" y="587"/>
                  <a:pt x="2065" y="587"/>
                </a:cubicBezTo>
                <a:cubicBezTo>
                  <a:pt x="2072" y="589"/>
                  <a:pt x="2080" y="591"/>
                  <a:pt x="2087" y="593"/>
                </a:cubicBezTo>
                <a:cubicBezTo>
                  <a:pt x="2098" y="596"/>
                  <a:pt x="2108" y="596"/>
                  <a:pt x="2115" y="603"/>
                </a:cubicBezTo>
                <a:cubicBezTo>
                  <a:pt x="2115" y="604"/>
                  <a:pt x="2114" y="605"/>
                  <a:pt x="2114" y="606"/>
                </a:cubicBezTo>
                <a:cubicBezTo>
                  <a:pt x="2101" y="608"/>
                  <a:pt x="2101" y="608"/>
                  <a:pt x="2101" y="608"/>
                </a:cubicBezTo>
                <a:cubicBezTo>
                  <a:pt x="2100" y="608"/>
                  <a:pt x="2078" y="607"/>
                  <a:pt x="2068" y="609"/>
                </a:cubicBezTo>
                <a:cubicBezTo>
                  <a:pt x="2068" y="609"/>
                  <a:pt x="2067" y="610"/>
                  <a:pt x="2065" y="610"/>
                </a:cubicBezTo>
                <a:close/>
                <a:moveTo>
                  <a:pt x="2065" y="9"/>
                </a:moveTo>
                <a:cubicBezTo>
                  <a:pt x="2065" y="128"/>
                  <a:pt x="2065" y="128"/>
                  <a:pt x="2065" y="128"/>
                </a:cubicBezTo>
                <a:cubicBezTo>
                  <a:pt x="2022" y="132"/>
                  <a:pt x="1981" y="137"/>
                  <a:pt x="1939" y="143"/>
                </a:cubicBezTo>
                <a:cubicBezTo>
                  <a:pt x="1939" y="24"/>
                  <a:pt x="1939" y="24"/>
                  <a:pt x="1939" y="24"/>
                </a:cubicBezTo>
                <a:cubicBezTo>
                  <a:pt x="1981" y="17"/>
                  <a:pt x="2022" y="13"/>
                  <a:pt x="2065" y="9"/>
                </a:cubicBezTo>
                <a:close/>
                <a:moveTo>
                  <a:pt x="2065" y="587"/>
                </a:moveTo>
                <a:cubicBezTo>
                  <a:pt x="2065" y="610"/>
                  <a:pt x="2065" y="610"/>
                  <a:pt x="2065" y="610"/>
                </a:cubicBezTo>
                <a:cubicBezTo>
                  <a:pt x="2058" y="613"/>
                  <a:pt x="2046" y="618"/>
                  <a:pt x="2044" y="618"/>
                </a:cubicBezTo>
                <a:cubicBezTo>
                  <a:pt x="2017" y="623"/>
                  <a:pt x="2014" y="619"/>
                  <a:pt x="1977" y="590"/>
                </a:cubicBezTo>
                <a:cubicBezTo>
                  <a:pt x="1970" y="585"/>
                  <a:pt x="1961" y="534"/>
                  <a:pt x="1939" y="533"/>
                </a:cubicBezTo>
                <a:cubicBezTo>
                  <a:pt x="1939" y="443"/>
                  <a:pt x="1939" y="443"/>
                  <a:pt x="1939" y="443"/>
                </a:cubicBezTo>
                <a:cubicBezTo>
                  <a:pt x="1948" y="445"/>
                  <a:pt x="1968" y="455"/>
                  <a:pt x="1969" y="465"/>
                </a:cubicBezTo>
                <a:cubicBezTo>
                  <a:pt x="1972" y="481"/>
                  <a:pt x="1972" y="481"/>
                  <a:pt x="1972" y="481"/>
                </a:cubicBezTo>
                <a:cubicBezTo>
                  <a:pt x="1974" y="492"/>
                  <a:pt x="1951" y="511"/>
                  <a:pt x="1951" y="515"/>
                </a:cubicBezTo>
                <a:cubicBezTo>
                  <a:pt x="1953" y="525"/>
                  <a:pt x="2024" y="568"/>
                  <a:pt x="2034" y="573"/>
                </a:cubicBezTo>
                <a:cubicBezTo>
                  <a:pt x="2044" y="579"/>
                  <a:pt x="2054" y="583"/>
                  <a:pt x="2065" y="587"/>
                </a:cubicBezTo>
                <a:close/>
                <a:moveTo>
                  <a:pt x="2065" y="700"/>
                </a:moveTo>
                <a:cubicBezTo>
                  <a:pt x="2065" y="835"/>
                  <a:pt x="2065" y="835"/>
                  <a:pt x="2065" y="835"/>
                </a:cubicBezTo>
                <a:cubicBezTo>
                  <a:pt x="2022" y="841"/>
                  <a:pt x="1980" y="848"/>
                  <a:pt x="1939" y="858"/>
                </a:cubicBezTo>
                <a:cubicBezTo>
                  <a:pt x="1939" y="720"/>
                  <a:pt x="1939" y="720"/>
                  <a:pt x="1939" y="720"/>
                </a:cubicBezTo>
                <a:cubicBezTo>
                  <a:pt x="1942" y="720"/>
                  <a:pt x="1944" y="719"/>
                  <a:pt x="1946" y="719"/>
                </a:cubicBezTo>
                <a:cubicBezTo>
                  <a:pt x="1956" y="774"/>
                  <a:pt x="1956" y="774"/>
                  <a:pt x="1956" y="774"/>
                </a:cubicBezTo>
                <a:cubicBezTo>
                  <a:pt x="2022" y="762"/>
                  <a:pt x="2022" y="762"/>
                  <a:pt x="2022" y="762"/>
                </a:cubicBezTo>
                <a:cubicBezTo>
                  <a:pt x="2013" y="707"/>
                  <a:pt x="2013" y="707"/>
                  <a:pt x="2013" y="707"/>
                </a:cubicBezTo>
                <a:cubicBezTo>
                  <a:pt x="2030" y="704"/>
                  <a:pt x="2047" y="702"/>
                  <a:pt x="2065" y="700"/>
                </a:cubicBezTo>
                <a:close/>
                <a:moveTo>
                  <a:pt x="2065" y="1135"/>
                </a:moveTo>
                <a:cubicBezTo>
                  <a:pt x="2065" y="1452"/>
                  <a:pt x="2065" y="1452"/>
                  <a:pt x="2065" y="1452"/>
                </a:cubicBezTo>
                <a:cubicBezTo>
                  <a:pt x="1939" y="1452"/>
                  <a:pt x="1939" y="1452"/>
                  <a:pt x="1939" y="1452"/>
                </a:cubicBezTo>
                <a:cubicBezTo>
                  <a:pt x="1939" y="1223"/>
                  <a:pt x="1939" y="1223"/>
                  <a:pt x="1939" y="1223"/>
                </a:cubicBezTo>
                <a:cubicBezTo>
                  <a:pt x="1980" y="1204"/>
                  <a:pt x="2024" y="1176"/>
                  <a:pt x="2065" y="1135"/>
                </a:cubicBezTo>
                <a:close/>
                <a:moveTo>
                  <a:pt x="2065" y="1487"/>
                </a:moveTo>
                <a:cubicBezTo>
                  <a:pt x="2065" y="1610"/>
                  <a:pt x="2065" y="1610"/>
                  <a:pt x="2065" y="1610"/>
                </a:cubicBezTo>
                <a:cubicBezTo>
                  <a:pt x="1939" y="1610"/>
                  <a:pt x="1939" y="1610"/>
                  <a:pt x="1939" y="1610"/>
                </a:cubicBezTo>
                <a:cubicBezTo>
                  <a:pt x="1939" y="1487"/>
                  <a:pt x="1939" y="1487"/>
                  <a:pt x="1939" y="1487"/>
                </a:cubicBezTo>
                <a:cubicBezTo>
                  <a:pt x="2065" y="1487"/>
                  <a:pt x="2065" y="1487"/>
                  <a:pt x="2065" y="1487"/>
                </a:cubicBezTo>
                <a:close/>
                <a:moveTo>
                  <a:pt x="2065" y="1623"/>
                </a:moveTo>
                <a:cubicBezTo>
                  <a:pt x="2065" y="1740"/>
                  <a:pt x="2065" y="1740"/>
                  <a:pt x="2065" y="1740"/>
                </a:cubicBezTo>
                <a:cubicBezTo>
                  <a:pt x="1939" y="1740"/>
                  <a:pt x="1939" y="1740"/>
                  <a:pt x="1939" y="1740"/>
                </a:cubicBezTo>
                <a:cubicBezTo>
                  <a:pt x="1939" y="1623"/>
                  <a:pt x="1939" y="1623"/>
                  <a:pt x="1939" y="1623"/>
                </a:cubicBezTo>
                <a:cubicBezTo>
                  <a:pt x="2065" y="1623"/>
                  <a:pt x="2065" y="1623"/>
                  <a:pt x="2065" y="1623"/>
                </a:cubicBezTo>
                <a:close/>
                <a:moveTo>
                  <a:pt x="2065" y="1756"/>
                </a:moveTo>
                <a:cubicBezTo>
                  <a:pt x="2065" y="1874"/>
                  <a:pt x="2065" y="1874"/>
                  <a:pt x="2065" y="1874"/>
                </a:cubicBezTo>
                <a:cubicBezTo>
                  <a:pt x="1939" y="1874"/>
                  <a:pt x="1939" y="1874"/>
                  <a:pt x="1939" y="1874"/>
                </a:cubicBezTo>
                <a:cubicBezTo>
                  <a:pt x="1939" y="1756"/>
                  <a:pt x="1939" y="1756"/>
                  <a:pt x="1939" y="1756"/>
                </a:cubicBezTo>
                <a:cubicBezTo>
                  <a:pt x="2065" y="1756"/>
                  <a:pt x="2065" y="1756"/>
                  <a:pt x="2065" y="1756"/>
                </a:cubicBezTo>
                <a:close/>
                <a:moveTo>
                  <a:pt x="2065" y="1895"/>
                </a:moveTo>
                <a:cubicBezTo>
                  <a:pt x="2065" y="2474"/>
                  <a:pt x="2065" y="2474"/>
                  <a:pt x="2065" y="2474"/>
                </a:cubicBezTo>
                <a:cubicBezTo>
                  <a:pt x="1939" y="2474"/>
                  <a:pt x="1939" y="2474"/>
                  <a:pt x="1939" y="2474"/>
                </a:cubicBezTo>
                <a:cubicBezTo>
                  <a:pt x="1939" y="1895"/>
                  <a:pt x="1939" y="1895"/>
                  <a:pt x="1939" y="1895"/>
                </a:cubicBezTo>
                <a:cubicBezTo>
                  <a:pt x="2065" y="1895"/>
                  <a:pt x="2065" y="1895"/>
                  <a:pt x="2065" y="1895"/>
                </a:cubicBezTo>
                <a:close/>
                <a:moveTo>
                  <a:pt x="2065" y="2543"/>
                </a:moveTo>
                <a:cubicBezTo>
                  <a:pt x="2065" y="2650"/>
                  <a:pt x="2065" y="2650"/>
                  <a:pt x="2065" y="2650"/>
                </a:cubicBezTo>
                <a:cubicBezTo>
                  <a:pt x="1939" y="2650"/>
                  <a:pt x="1939" y="2650"/>
                  <a:pt x="1939" y="2650"/>
                </a:cubicBezTo>
                <a:cubicBezTo>
                  <a:pt x="1939" y="2543"/>
                  <a:pt x="1939" y="2543"/>
                  <a:pt x="1939" y="2543"/>
                </a:cubicBezTo>
                <a:cubicBezTo>
                  <a:pt x="2065" y="2543"/>
                  <a:pt x="2065" y="2543"/>
                  <a:pt x="2065" y="2543"/>
                </a:cubicBezTo>
                <a:close/>
                <a:moveTo>
                  <a:pt x="2065" y="2707"/>
                </a:moveTo>
                <a:cubicBezTo>
                  <a:pt x="2065" y="2925"/>
                  <a:pt x="2065" y="2925"/>
                  <a:pt x="2065" y="2925"/>
                </a:cubicBezTo>
                <a:cubicBezTo>
                  <a:pt x="1939" y="2925"/>
                  <a:pt x="1939" y="2925"/>
                  <a:pt x="1939" y="2925"/>
                </a:cubicBezTo>
                <a:cubicBezTo>
                  <a:pt x="1939" y="2707"/>
                  <a:pt x="1939" y="2707"/>
                  <a:pt x="1939" y="2707"/>
                </a:cubicBezTo>
                <a:cubicBezTo>
                  <a:pt x="2065" y="2707"/>
                  <a:pt x="2065" y="2707"/>
                  <a:pt x="2065" y="2707"/>
                </a:cubicBezTo>
                <a:close/>
                <a:moveTo>
                  <a:pt x="2065" y="2982"/>
                </a:moveTo>
                <a:cubicBezTo>
                  <a:pt x="2065" y="3250"/>
                  <a:pt x="2065" y="3250"/>
                  <a:pt x="2065" y="3250"/>
                </a:cubicBezTo>
                <a:cubicBezTo>
                  <a:pt x="1939" y="3250"/>
                  <a:pt x="1939" y="3250"/>
                  <a:pt x="1939" y="3250"/>
                </a:cubicBezTo>
                <a:cubicBezTo>
                  <a:pt x="1939" y="2982"/>
                  <a:pt x="1939" y="2982"/>
                  <a:pt x="1939" y="2982"/>
                </a:cubicBezTo>
                <a:cubicBezTo>
                  <a:pt x="2065" y="2982"/>
                  <a:pt x="2065" y="2982"/>
                  <a:pt x="2065" y="2982"/>
                </a:cubicBezTo>
                <a:close/>
                <a:moveTo>
                  <a:pt x="2065" y="3333"/>
                </a:moveTo>
                <a:cubicBezTo>
                  <a:pt x="2065" y="3515"/>
                  <a:pt x="2065" y="3515"/>
                  <a:pt x="2065" y="3515"/>
                </a:cubicBezTo>
                <a:cubicBezTo>
                  <a:pt x="2030" y="3515"/>
                  <a:pt x="2030" y="3515"/>
                  <a:pt x="2030" y="3515"/>
                </a:cubicBezTo>
                <a:cubicBezTo>
                  <a:pt x="2030" y="3378"/>
                  <a:pt x="2030" y="3378"/>
                  <a:pt x="2030" y="3378"/>
                </a:cubicBezTo>
                <a:cubicBezTo>
                  <a:pt x="1999" y="3378"/>
                  <a:pt x="1999" y="3378"/>
                  <a:pt x="1999" y="3378"/>
                </a:cubicBezTo>
                <a:cubicBezTo>
                  <a:pt x="1999" y="3347"/>
                  <a:pt x="1999" y="3347"/>
                  <a:pt x="1999" y="3347"/>
                </a:cubicBezTo>
                <a:cubicBezTo>
                  <a:pt x="2013" y="3347"/>
                  <a:pt x="2013" y="3347"/>
                  <a:pt x="2013" y="3347"/>
                </a:cubicBezTo>
                <a:cubicBezTo>
                  <a:pt x="2015" y="3347"/>
                  <a:pt x="2018" y="3347"/>
                  <a:pt x="2020" y="3347"/>
                </a:cubicBezTo>
                <a:cubicBezTo>
                  <a:pt x="2022" y="3346"/>
                  <a:pt x="2025" y="3345"/>
                  <a:pt x="2027" y="3344"/>
                </a:cubicBezTo>
                <a:cubicBezTo>
                  <a:pt x="2030" y="3342"/>
                  <a:pt x="2032" y="3340"/>
                  <a:pt x="2032" y="3338"/>
                </a:cubicBezTo>
                <a:cubicBezTo>
                  <a:pt x="2035" y="3333"/>
                  <a:pt x="2035" y="3333"/>
                  <a:pt x="2035" y="3333"/>
                </a:cubicBezTo>
                <a:cubicBezTo>
                  <a:pt x="2065" y="3333"/>
                  <a:pt x="2065" y="3333"/>
                  <a:pt x="2065" y="3333"/>
                </a:cubicBezTo>
                <a:close/>
                <a:moveTo>
                  <a:pt x="2065" y="3686"/>
                </a:moveTo>
                <a:cubicBezTo>
                  <a:pt x="2065" y="3821"/>
                  <a:pt x="2065" y="3821"/>
                  <a:pt x="2065" y="3821"/>
                </a:cubicBezTo>
                <a:cubicBezTo>
                  <a:pt x="2053" y="3820"/>
                  <a:pt x="2042" y="3819"/>
                  <a:pt x="2030" y="3817"/>
                </a:cubicBezTo>
                <a:cubicBezTo>
                  <a:pt x="2040" y="3762"/>
                  <a:pt x="2040" y="3762"/>
                  <a:pt x="2040" y="3762"/>
                </a:cubicBezTo>
                <a:cubicBezTo>
                  <a:pt x="1973" y="3751"/>
                  <a:pt x="1973" y="3751"/>
                  <a:pt x="1973" y="3751"/>
                </a:cubicBezTo>
                <a:cubicBezTo>
                  <a:pt x="1964" y="3806"/>
                  <a:pt x="1964" y="3806"/>
                  <a:pt x="1964" y="3806"/>
                </a:cubicBezTo>
                <a:cubicBezTo>
                  <a:pt x="1956" y="3804"/>
                  <a:pt x="1947" y="3802"/>
                  <a:pt x="1939" y="3801"/>
                </a:cubicBezTo>
                <a:cubicBezTo>
                  <a:pt x="1939" y="3663"/>
                  <a:pt x="1939" y="3663"/>
                  <a:pt x="1939" y="3663"/>
                </a:cubicBezTo>
                <a:cubicBezTo>
                  <a:pt x="1980" y="3673"/>
                  <a:pt x="2022" y="3680"/>
                  <a:pt x="2065" y="3686"/>
                </a:cubicBezTo>
                <a:close/>
                <a:moveTo>
                  <a:pt x="2065" y="4014"/>
                </a:moveTo>
                <a:cubicBezTo>
                  <a:pt x="2065" y="4045"/>
                  <a:pt x="2065" y="4045"/>
                  <a:pt x="2065" y="4045"/>
                </a:cubicBezTo>
                <a:cubicBezTo>
                  <a:pt x="2013" y="4046"/>
                  <a:pt x="1983" y="4079"/>
                  <a:pt x="1973" y="4144"/>
                </a:cubicBezTo>
                <a:cubicBezTo>
                  <a:pt x="1968" y="4212"/>
                  <a:pt x="1995" y="4250"/>
                  <a:pt x="2053" y="4259"/>
                </a:cubicBezTo>
                <a:cubicBezTo>
                  <a:pt x="2057" y="4260"/>
                  <a:pt x="2061" y="4260"/>
                  <a:pt x="2065" y="4259"/>
                </a:cubicBezTo>
                <a:cubicBezTo>
                  <a:pt x="2065" y="4289"/>
                  <a:pt x="2065" y="4289"/>
                  <a:pt x="2065" y="4289"/>
                </a:cubicBezTo>
                <a:cubicBezTo>
                  <a:pt x="2060" y="4289"/>
                  <a:pt x="2055" y="4289"/>
                  <a:pt x="2050" y="4288"/>
                </a:cubicBezTo>
                <a:cubicBezTo>
                  <a:pt x="2007" y="4283"/>
                  <a:pt x="1976" y="4266"/>
                  <a:pt x="1956" y="4237"/>
                </a:cubicBezTo>
                <a:cubicBezTo>
                  <a:pt x="1948" y="4224"/>
                  <a:pt x="1943" y="4209"/>
                  <a:pt x="1939" y="4194"/>
                </a:cubicBezTo>
                <a:cubicBezTo>
                  <a:pt x="1939" y="4121"/>
                  <a:pt x="1939" y="4121"/>
                  <a:pt x="1939" y="4121"/>
                </a:cubicBezTo>
                <a:cubicBezTo>
                  <a:pt x="1947" y="4084"/>
                  <a:pt x="1964" y="4055"/>
                  <a:pt x="1991" y="4034"/>
                </a:cubicBezTo>
                <a:cubicBezTo>
                  <a:pt x="2011" y="4020"/>
                  <a:pt x="2036" y="4013"/>
                  <a:pt x="2065" y="4014"/>
                </a:cubicBezTo>
                <a:close/>
                <a:moveTo>
                  <a:pt x="2065" y="4407"/>
                </a:moveTo>
                <a:cubicBezTo>
                  <a:pt x="2065" y="4526"/>
                  <a:pt x="2065" y="4526"/>
                  <a:pt x="2065" y="4526"/>
                </a:cubicBezTo>
                <a:cubicBezTo>
                  <a:pt x="2022" y="4522"/>
                  <a:pt x="1981" y="4517"/>
                  <a:pt x="1939" y="4511"/>
                </a:cubicBezTo>
                <a:cubicBezTo>
                  <a:pt x="1939" y="4392"/>
                  <a:pt x="1939" y="4392"/>
                  <a:pt x="1939" y="4392"/>
                </a:cubicBezTo>
                <a:cubicBezTo>
                  <a:pt x="1981" y="4398"/>
                  <a:pt x="2022" y="4403"/>
                  <a:pt x="2065" y="4407"/>
                </a:cubicBezTo>
                <a:close/>
                <a:moveTo>
                  <a:pt x="1939" y="4020"/>
                </a:moveTo>
                <a:cubicBezTo>
                  <a:pt x="1943" y="4005"/>
                  <a:pt x="1943" y="4005"/>
                  <a:pt x="1943" y="4005"/>
                </a:cubicBezTo>
                <a:cubicBezTo>
                  <a:pt x="1939" y="4004"/>
                  <a:pt x="1939" y="4004"/>
                  <a:pt x="1939" y="4004"/>
                </a:cubicBezTo>
                <a:cubicBezTo>
                  <a:pt x="1939" y="4020"/>
                  <a:pt x="1939" y="4020"/>
                  <a:pt x="1939" y="4020"/>
                </a:cubicBezTo>
                <a:close/>
                <a:moveTo>
                  <a:pt x="1939" y="377"/>
                </a:moveTo>
                <a:cubicBezTo>
                  <a:pt x="1939" y="373"/>
                  <a:pt x="1939" y="373"/>
                  <a:pt x="1939" y="373"/>
                </a:cubicBezTo>
                <a:cubicBezTo>
                  <a:pt x="1941" y="371"/>
                  <a:pt x="1943" y="371"/>
                  <a:pt x="1944" y="370"/>
                </a:cubicBezTo>
                <a:cubicBezTo>
                  <a:pt x="1953" y="364"/>
                  <a:pt x="1951" y="361"/>
                  <a:pt x="1959" y="360"/>
                </a:cubicBezTo>
                <a:cubicBezTo>
                  <a:pt x="1975" y="357"/>
                  <a:pt x="2000" y="359"/>
                  <a:pt x="2004" y="383"/>
                </a:cubicBezTo>
                <a:cubicBezTo>
                  <a:pt x="2005" y="389"/>
                  <a:pt x="1998" y="396"/>
                  <a:pt x="1996" y="396"/>
                </a:cubicBezTo>
                <a:cubicBezTo>
                  <a:pt x="1994" y="397"/>
                  <a:pt x="1977" y="393"/>
                  <a:pt x="1975" y="393"/>
                </a:cubicBezTo>
                <a:cubicBezTo>
                  <a:pt x="1972" y="394"/>
                  <a:pt x="1964" y="401"/>
                  <a:pt x="1961" y="401"/>
                </a:cubicBezTo>
                <a:cubicBezTo>
                  <a:pt x="1956" y="402"/>
                  <a:pt x="1956" y="402"/>
                  <a:pt x="1956" y="402"/>
                </a:cubicBezTo>
                <a:cubicBezTo>
                  <a:pt x="1956" y="401"/>
                  <a:pt x="1955" y="401"/>
                  <a:pt x="1955" y="399"/>
                </a:cubicBezTo>
                <a:cubicBezTo>
                  <a:pt x="1954" y="397"/>
                  <a:pt x="1965" y="382"/>
                  <a:pt x="1965" y="379"/>
                </a:cubicBezTo>
                <a:cubicBezTo>
                  <a:pt x="1964" y="374"/>
                  <a:pt x="1956" y="370"/>
                  <a:pt x="1952" y="371"/>
                </a:cubicBezTo>
                <a:cubicBezTo>
                  <a:pt x="1946" y="372"/>
                  <a:pt x="1942" y="374"/>
                  <a:pt x="1939" y="377"/>
                </a:cubicBezTo>
                <a:close/>
                <a:moveTo>
                  <a:pt x="1939" y="330"/>
                </a:moveTo>
                <a:cubicBezTo>
                  <a:pt x="1939" y="325"/>
                  <a:pt x="1939" y="325"/>
                  <a:pt x="1939" y="325"/>
                </a:cubicBezTo>
                <a:cubicBezTo>
                  <a:pt x="1945" y="322"/>
                  <a:pt x="1950" y="317"/>
                  <a:pt x="1949" y="313"/>
                </a:cubicBezTo>
                <a:cubicBezTo>
                  <a:pt x="1948" y="309"/>
                  <a:pt x="1944" y="307"/>
                  <a:pt x="1942" y="308"/>
                </a:cubicBezTo>
                <a:cubicBezTo>
                  <a:pt x="1941" y="308"/>
                  <a:pt x="1940" y="308"/>
                  <a:pt x="1939" y="308"/>
                </a:cubicBezTo>
                <a:cubicBezTo>
                  <a:pt x="1939" y="291"/>
                  <a:pt x="1939" y="291"/>
                  <a:pt x="1939" y="291"/>
                </a:cubicBezTo>
                <a:cubicBezTo>
                  <a:pt x="1941" y="293"/>
                  <a:pt x="1944" y="293"/>
                  <a:pt x="1949" y="292"/>
                </a:cubicBezTo>
                <a:cubicBezTo>
                  <a:pt x="1951" y="292"/>
                  <a:pt x="1954" y="290"/>
                  <a:pt x="1956" y="289"/>
                </a:cubicBezTo>
                <a:cubicBezTo>
                  <a:pt x="1973" y="286"/>
                  <a:pt x="1973" y="286"/>
                  <a:pt x="1973" y="286"/>
                </a:cubicBezTo>
                <a:cubicBezTo>
                  <a:pt x="1977" y="286"/>
                  <a:pt x="1984" y="274"/>
                  <a:pt x="1992" y="273"/>
                </a:cubicBezTo>
                <a:cubicBezTo>
                  <a:pt x="1997" y="272"/>
                  <a:pt x="2023" y="272"/>
                  <a:pt x="2024" y="281"/>
                </a:cubicBezTo>
                <a:cubicBezTo>
                  <a:pt x="2025" y="286"/>
                  <a:pt x="2007" y="297"/>
                  <a:pt x="2005" y="298"/>
                </a:cubicBezTo>
                <a:cubicBezTo>
                  <a:pt x="1991" y="300"/>
                  <a:pt x="1991" y="300"/>
                  <a:pt x="1991" y="300"/>
                </a:cubicBezTo>
                <a:cubicBezTo>
                  <a:pt x="1989" y="300"/>
                  <a:pt x="1984" y="306"/>
                  <a:pt x="1980" y="307"/>
                </a:cubicBezTo>
                <a:cubicBezTo>
                  <a:pt x="1967" y="314"/>
                  <a:pt x="1953" y="322"/>
                  <a:pt x="1939" y="330"/>
                </a:cubicBezTo>
                <a:close/>
                <a:moveTo>
                  <a:pt x="1939" y="24"/>
                </a:moveTo>
                <a:cubicBezTo>
                  <a:pt x="1939" y="143"/>
                  <a:pt x="1939" y="143"/>
                  <a:pt x="1939" y="143"/>
                </a:cubicBezTo>
                <a:cubicBezTo>
                  <a:pt x="1896" y="150"/>
                  <a:pt x="1854" y="157"/>
                  <a:pt x="1812" y="167"/>
                </a:cubicBezTo>
                <a:cubicBezTo>
                  <a:pt x="1812" y="45"/>
                  <a:pt x="1812" y="45"/>
                  <a:pt x="1812" y="45"/>
                </a:cubicBezTo>
                <a:cubicBezTo>
                  <a:pt x="1854" y="37"/>
                  <a:pt x="1896" y="30"/>
                  <a:pt x="1939" y="24"/>
                </a:cubicBezTo>
                <a:close/>
                <a:moveTo>
                  <a:pt x="1939" y="291"/>
                </a:moveTo>
                <a:cubicBezTo>
                  <a:pt x="1939" y="308"/>
                  <a:pt x="1939" y="308"/>
                  <a:pt x="1939" y="308"/>
                </a:cubicBezTo>
                <a:cubicBezTo>
                  <a:pt x="1934" y="310"/>
                  <a:pt x="1927" y="314"/>
                  <a:pt x="1920" y="319"/>
                </a:cubicBezTo>
                <a:cubicBezTo>
                  <a:pt x="1915" y="323"/>
                  <a:pt x="1909" y="329"/>
                  <a:pt x="1903" y="333"/>
                </a:cubicBezTo>
                <a:cubicBezTo>
                  <a:pt x="1888" y="343"/>
                  <a:pt x="1876" y="350"/>
                  <a:pt x="1864" y="352"/>
                </a:cubicBezTo>
                <a:cubicBezTo>
                  <a:pt x="1861" y="352"/>
                  <a:pt x="1861" y="352"/>
                  <a:pt x="1861" y="352"/>
                </a:cubicBezTo>
                <a:cubicBezTo>
                  <a:pt x="1860" y="352"/>
                  <a:pt x="1860" y="352"/>
                  <a:pt x="1859" y="350"/>
                </a:cubicBezTo>
                <a:cubicBezTo>
                  <a:pt x="1859" y="350"/>
                  <a:pt x="1901" y="320"/>
                  <a:pt x="1897" y="295"/>
                </a:cubicBezTo>
                <a:cubicBezTo>
                  <a:pt x="1894" y="278"/>
                  <a:pt x="1868" y="271"/>
                  <a:pt x="1856" y="254"/>
                </a:cubicBezTo>
                <a:cubicBezTo>
                  <a:pt x="1857" y="253"/>
                  <a:pt x="1858" y="252"/>
                  <a:pt x="1860" y="251"/>
                </a:cubicBezTo>
                <a:cubicBezTo>
                  <a:pt x="1868" y="250"/>
                  <a:pt x="1914" y="259"/>
                  <a:pt x="1919" y="260"/>
                </a:cubicBezTo>
                <a:cubicBezTo>
                  <a:pt x="1938" y="261"/>
                  <a:pt x="1930" y="285"/>
                  <a:pt x="1939" y="291"/>
                </a:cubicBezTo>
                <a:close/>
                <a:moveTo>
                  <a:pt x="1939" y="325"/>
                </a:moveTo>
                <a:cubicBezTo>
                  <a:pt x="1934" y="329"/>
                  <a:pt x="1929" y="332"/>
                  <a:pt x="1928" y="333"/>
                </a:cubicBezTo>
                <a:cubicBezTo>
                  <a:pt x="1930" y="335"/>
                  <a:pt x="1930" y="335"/>
                  <a:pt x="1930" y="335"/>
                </a:cubicBezTo>
                <a:cubicBezTo>
                  <a:pt x="1933" y="333"/>
                  <a:pt x="1936" y="332"/>
                  <a:pt x="1939" y="330"/>
                </a:cubicBezTo>
                <a:cubicBezTo>
                  <a:pt x="1939" y="325"/>
                  <a:pt x="1939" y="325"/>
                  <a:pt x="1939" y="325"/>
                </a:cubicBezTo>
                <a:close/>
                <a:moveTo>
                  <a:pt x="1939" y="373"/>
                </a:moveTo>
                <a:cubicBezTo>
                  <a:pt x="1939" y="377"/>
                  <a:pt x="1939" y="377"/>
                  <a:pt x="1939" y="377"/>
                </a:cubicBezTo>
                <a:cubicBezTo>
                  <a:pt x="1931" y="386"/>
                  <a:pt x="1932" y="402"/>
                  <a:pt x="1914" y="416"/>
                </a:cubicBezTo>
                <a:cubicBezTo>
                  <a:pt x="1903" y="425"/>
                  <a:pt x="1884" y="426"/>
                  <a:pt x="1871" y="434"/>
                </a:cubicBezTo>
                <a:cubicBezTo>
                  <a:pt x="1860" y="441"/>
                  <a:pt x="1844" y="456"/>
                  <a:pt x="1841" y="456"/>
                </a:cubicBezTo>
                <a:cubicBezTo>
                  <a:pt x="1839" y="457"/>
                  <a:pt x="1836" y="455"/>
                  <a:pt x="1836" y="453"/>
                </a:cubicBezTo>
                <a:cubicBezTo>
                  <a:pt x="1833" y="439"/>
                  <a:pt x="1856" y="421"/>
                  <a:pt x="1863" y="414"/>
                </a:cubicBezTo>
                <a:cubicBezTo>
                  <a:pt x="1872" y="405"/>
                  <a:pt x="1881" y="388"/>
                  <a:pt x="1889" y="377"/>
                </a:cubicBezTo>
                <a:cubicBezTo>
                  <a:pt x="1889" y="378"/>
                  <a:pt x="1890" y="377"/>
                  <a:pt x="1890" y="379"/>
                </a:cubicBezTo>
                <a:cubicBezTo>
                  <a:pt x="1891" y="382"/>
                  <a:pt x="1888" y="390"/>
                  <a:pt x="1888" y="392"/>
                </a:cubicBezTo>
                <a:cubicBezTo>
                  <a:pt x="1890" y="399"/>
                  <a:pt x="1897" y="397"/>
                  <a:pt x="1898" y="396"/>
                </a:cubicBezTo>
                <a:cubicBezTo>
                  <a:pt x="1902" y="396"/>
                  <a:pt x="1925" y="382"/>
                  <a:pt x="1939" y="373"/>
                </a:cubicBezTo>
                <a:close/>
                <a:moveTo>
                  <a:pt x="1939" y="443"/>
                </a:moveTo>
                <a:cubicBezTo>
                  <a:pt x="1939" y="443"/>
                  <a:pt x="1939" y="443"/>
                  <a:pt x="1938" y="443"/>
                </a:cubicBezTo>
                <a:cubicBezTo>
                  <a:pt x="1935" y="451"/>
                  <a:pt x="1933" y="488"/>
                  <a:pt x="1921" y="490"/>
                </a:cubicBezTo>
                <a:cubicBezTo>
                  <a:pt x="1914" y="492"/>
                  <a:pt x="1889" y="454"/>
                  <a:pt x="1866" y="458"/>
                </a:cubicBezTo>
                <a:cubicBezTo>
                  <a:pt x="1864" y="458"/>
                  <a:pt x="1863" y="459"/>
                  <a:pt x="1862" y="461"/>
                </a:cubicBezTo>
                <a:cubicBezTo>
                  <a:pt x="1865" y="463"/>
                  <a:pt x="1913" y="498"/>
                  <a:pt x="1914" y="505"/>
                </a:cubicBezTo>
                <a:cubicBezTo>
                  <a:pt x="1916" y="514"/>
                  <a:pt x="1908" y="519"/>
                  <a:pt x="1903" y="529"/>
                </a:cubicBezTo>
                <a:cubicBezTo>
                  <a:pt x="1895" y="546"/>
                  <a:pt x="1893" y="571"/>
                  <a:pt x="1876" y="587"/>
                </a:cubicBezTo>
                <a:cubicBezTo>
                  <a:pt x="1869" y="593"/>
                  <a:pt x="1858" y="610"/>
                  <a:pt x="1850" y="615"/>
                </a:cubicBezTo>
                <a:cubicBezTo>
                  <a:pt x="1840" y="621"/>
                  <a:pt x="1826" y="630"/>
                  <a:pt x="1819" y="639"/>
                </a:cubicBezTo>
                <a:cubicBezTo>
                  <a:pt x="1822" y="641"/>
                  <a:pt x="1825" y="641"/>
                  <a:pt x="1827" y="641"/>
                </a:cubicBezTo>
                <a:cubicBezTo>
                  <a:pt x="1829" y="640"/>
                  <a:pt x="1836" y="635"/>
                  <a:pt x="1841" y="633"/>
                </a:cubicBezTo>
                <a:cubicBezTo>
                  <a:pt x="1927" y="585"/>
                  <a:pt x="1918" y="536"/>
                  <a:pt x="1936" y="533"/>
                </a:cubicBezTo>
                <a:cubicBezTo>
                  <a:pt x="1937" y="533"/>
                  <a:pt x="1938" y="533"/>
                  <a:pt x="1939" y="533"/>
                </a:cubicBezTo>
                <a:cubicBezTo>
                  <a:pt x="1939" y="443"/>
                  <a:pt x="1939" y="443"/>
                  <a:pt x="1939" y="443"/>
                </a:cubicBezTo>
                <a:close/>
                <a:moveTo>
                  <a:pt x="1939" y="720"/>
                </a:moveTo>
                <a:cubicBezTo>
                  <a:pt x="1939" y="858"/>
                  <a:pt x="1939" y="858"/>
                  <a:pt x="1939" y="858"/>
                </a:cubicBezTo>
                <a:cubicBezTo>
                  <a:pt x="1896" y="868"/>
                  <a:pt x="1854" y="879"/>
                  <a:pt x="1812" y="893"/>
                </a:cubicBezTo>
                <a:cubicBezTo>
                  <a:pt x="1812" y="752"/>
                  <a:pt x="1812" y="752"/>
                  <a:pt x="1812" y="752"/>
                </a:cubicBezTo>
                <a:cubicBezTo>
                  <a:pt x="1813" y="752"/>
                  <a:pt x="1813" y="752"/>
                  <a:pt x="1813" y="752"/>
                </a:cubicBezTo>
                <a:cubicBezTo>
                  <a:pt x="1828" y="806"/>
                  <a:pt x="1828" y="806"/>
                  <a:pt x="1828" y="806"/>
                </a:cubicBezTo>
                <a:cubicBezTo>
                  <a:pt x="1893" y="788"/>
                  <a:pt x="1893" y="788"/>
                  <a:pt x="1893" y="788"/>
                </a:cubicBezTo>
                <a:cubicBezTo>
                  <a:pt x="1878" y="735"/>
                  <a:pt x="1878" y="735"/>
                  <a:pt x="1878" y="735"/>
                </a:cubicBezTo>
                <a:cubicBezTo>
                  <a:pt x="1898" y="729"/>
                  <a:pt x="1919" y="725"/>
                  <a:pt x="1939" y="720"/>
                </a:cubicBezTo>
                <a:close/>
                <a:moveTo>
                  <a:pt x="1939" y="1223"/>
                </a:moveTo>
                <a:cubicBezTo>
                  <a:pt x="1939" y="1452"/>
                  <a:pt x="1939" y="1452"/>
                  <a:pt x="1939" y="1452"/>
                </a:cubicBezTo>
                <a:cubicBezTo>
                  <a:pt x="1812" y="1452"/>
                  <a:pt x="1812" y="1452"/>
                  <a:pt x="1812" y="1452"/>
                </a:cubicBezTo>
                <a:cubicBezTo>
                  <a:pt x="1812" y="1261"/>
                  <a:pt x="1812" y="1261"/>
                  <a:pt x="1812" y="1261"/>
                </a:cubicBezTo>
                <a:cubicBezTo>
                  <a:pt x="1843" y="1257"/>
                  <a:pt x="1889" y="1247"/>
                  <a:pt x="1939" y="1223"/>
                </a:cubicBezTo>
                <a:close/>
                <a:moveTo>
                  <a:pt x="1939" y="1487"/>
                </a:moveTo>
                <a:cubicBezTo>
                  <a:pt x="1939" y="1610"/>
                  <a:pt x="1939" y="1610"/>
                  <a:pt x="1939" y="1610"/>
                </a:cubicBezTo>
                <a:cubicBezTo>
                  <a:pt x="1812" y="1610"/>
                  <a:pt x="1812" y="1610"/>
                  <a:pt x="1812" y="1610"/>
                </a:cubicBezTo>
                <a:cubicBezTo>
                  <a:pt x="1812" y="1487"/>
                  <a:pt x="1812" y="1487"/>
                  <a:pt x="1812" y="1487"/>
                </a:cubicBezTo>
                <a:cubicBezTo>
                  <a:pt x="1939" y="1487"/>
                  <a:pt x="1939" y="1487"/>
                  <a:pt x="1939" y="1487"/>
                </a:cubicBezTo>
                <a:close/>
                <a:moveTo>
                  <a:pt x="1939" y="1623"/>
                </a:moveTo>
                <a:cubicBezTo>
                  <a:pt x="1939" y="1740"/>
                  <a:pt x="1939" y="1740"/>
                  <a:pt x="1939" y="1740"/>
                </a:cubicBezTo>
                <a:cubicBezTo>
                  <a:pt x="1812" y="1740"/>
                  <a:pt x="1812" y="1740"/>
                  <a:pt x="1812" y="1740"/>
                </a:cubicBezTo>
                <a:cubicBezTo>
                  <a:pt x="1812" y="1623"/>
                  <a:pt x="1812" y="1623"/>
                  <a:pt x="1812" y="1623"/>
                </a:cubicBezTo>
                <a:cubicBezTo>
                  <a:pt x="1939" y="1623"/>
                  <a:pt x="1939" y="1623"/>
                  <a:pt x="1939" y="1623"/>
                </a:cubicBezTo>
                <a:close/>
                <a:moveTo>
                  <a:pt x="1939" y="1756"/>
                </a:moveTo>
                <a:cubicBezTo>
                  <a:pt x="1939" y="1874"/>
                  <a:pt x="1939" y="1874"/>
                  <a:pt x="1939" y="1874"/>
                </a:cubicBezTo>
                <a:cubicBezTo>
                  <a:pt x="1922" y="1874"/>
                  <a:pt x="1922" y="1874"/>
                  <a:pt x="1922" y="1874"/>
                </a:cubicBezTo>
                <a:cubicBezTo>
                  <a:pt x="1922" y="1873"/>
                  <a:pt x="1922" y="1873"/>
                  <a:pt x="1922" y="1873"/>
                </a:cubicBezTo>
                <a:cubicBezTo>
                  <a:pt x="1812" y="1829"/>
                  <a:pt x="1812" y="1829"/>
                  <a:pt x="1812" y="1829"/>
                </a:cubicBezTo>
                <a:cubicBezTo>
                  <a:pt x="1812" y="1756"/>
                  <a:pt x="1812" y="1756"/>
                  <a:pt x="1812" y="1756"/>
                </a:cubicBezTo>
                <a:cubicBezTo>
                  <a:pt x="1939" y="1756"/>
                  <a:pt x="1939" y="1756"/>
                  <a:pt x="1939" y="1756"/>
                </a:cubicBezTo>
                <a:close/>
                <a:moveTo>
                  <a:pt x="1939" y="1895"/>
                </a:moveTo>
                <a:cubicBezTo>
                  <a:pt x="1939" y="2474"/>
                  <a:pt x="1939" y="2474"/>
                  <a:pt x="1939" y="2474"/>
                </a:cubicBezTo>
                <a:cubicBezTo>
                  <a:pt x="1855" y="2474"/>
                  <a:pt x="1855" y="2474"/>
                  <a:pt x="1855" y="2474"/>
                </a:cubicBezTo>
                <a:cubicBezTo>
                  <a:pt x="1812" y="2449"/>
                  <a:pt x="1812" y="2449"/>
                  <a:pt x="1812" y="2449"/>
                </a:cubicBezTo>
                <a:cubicBezTo>
                  <a:pt x="1812" y="2246"/>
                  <a:pt x="1812" y="2246"/>
                  <a:pt x="1812" y="2246"/>
                </a:cubicBezTo>
                <a:cubicBezTo>
                  <a:pt x="1918" y="1895"/>
                  <a:pt x="1918" y="1895"/>
                  <a:pt x="1918" y="1895"/>
                </a:cubicBezTo>
                <a:cubicBezTo>
                  <a:pt x="1939" y="1895"/>
                  <a:pt x="1939" y="1895"/>
                  <a:pt x="1939" y="1895"/>
                </a:cubicBezTo>
                <a:close/>
                <a:moveTo>
                  <a:pt x="1939" y="2543"/>
                </a:moveTo>
                <a:cubicBezTo>
                  <a:pt x="1939" y="2650"/>
                  <a:pt x="1939" y="2650"/>
                  <a:pt x="1939" y="2650"/>
                </a:cubicBezTo>
                <a:cubicBezTo>
                  <a:pt x="1900" y="2650"/>
                  <a:pt x="1900" y="2650"/>
                  <a:pt x="1900" y="2650"/>
                </a:cubicBezTo>
                <a:cubicBezTo>
                  <a:pt x="1900" y="2543"/>
                  <a:pt x="1900" y="2543"/>
                  <a:pt x="1900" y="2543"/>
                </a:cubicBezTo>
                <a:cubicBezTo>
                  <a:pt x="1939" y="2543"/>
                  <a:pt x="1939" y="2543"/>
                  <a:pt x="1939" y="2543"/>
                </a:cubicBezTo>
                <a:close/>
                <a:moveTo>
                  <a:pt x="1939" y="2707"/>
                </a:moveTo>
                <a:cubicBezTo>
                  <a:pt x="1939" y="2925"/>
                  <a:pt x="1939" y="2925"/>
                  <a:pt x="1939" y="2925"/>
                </a:cubicBezTo>
                <a:cubicBezTo>
                  <a:pt x="1812" y="2925"/>
                  <a:pt x="1812" y="2925"/>
                  <a:pt x="1812" y="2925"/>
                </a:cubicBezTo>
                <a:cubicBezTo>
                  <a:pt x="1812" y="2784"/>
                  <a:pt x="1812" y="2784"/>
                  <a:pt x="1812" y="2784"/>
                </a:cubicBezTo>
                <a:cubicBezTo>
                  <a:pt x="1872" y="2707"/>
                  <a:pt x="1872" y="2707"/>
                  <a:pt x="1872" y="2707"/>
                </a:cubicBezTo>
                <a:cubicBezTo>
                  <a:pt x="1939" y="2707"/>
                  <a:pt x="1939" y="2707"/>
                  <a:pt x="1939" y="2707"/>
                </a:cubicBezTo>
                <a:close/>
                <a:moveTo>
                  <a:pt x="1939" y="2982"/>
                </a:moveTo>
                <a:cubicBezTo>
                  <a:pt x="1939" y="3250"/>
                  <a:pt x="1939" y="3250"/>
                  <a:pt x="1939" y="3250"/>
                </a:cubicBezTo>
                <a:cubicBezTo>
                  <a:pt x="1812" y="3250"/>
                  <a:pt x="1812" y="3250"/>
                  <a:pt x="1812" y="3250"/>
                </a:cubicBezTo>
                <a:cubicBezTo>
                  <a:pt x="1812" y="2982"/>
                  <a:pt x="1812" y="2982"/>
                  <a:pt x="1812" y="2982"/>
                </a:cubicBezTo>
                <a:cubicBezTo>
                  <a:pt x="1939" y="2982"/>
                  <a:pt x="1939" y="2982"/>
                  <a:pt x="1939" y="2982"/>
                </a:cubicBezTo>
                <a:close/>
                <a:moveTo>
                  <a:pt x="1939" y="3663"/>
                </a:moveTo>
                <a:cubicBezTo>
                  <a:pt x="1939" y="3801"/>
                  <a:pt x="1939" y="3801"/>
                  <a:pt x="1939" y="3801"/>
                </a:cubicBezTo>
                <a:cubicBezTo>
                  <a:pt x="1924" y="3797"/>
                  <a:pt x="1910" y="3794"/>
                  <a:pt x="1895" y="3791"/>
                </a:cubicBezTo>
                <a:cubicBezTo>
                  <a:pt x="1909" y="3737"/>
                  <a:pt x="1909" y="3737"/>
                  <a:pt x="1909" y="3737"/>
                </a:cubicBezTo>
                <a:cubicBezTo>
                  <a:pt x="1845" y="3720"/>
                  <a:pt x="1845" y="3720"/>
                  <a:pt x="1845" y="3720"/>
                </a:cubicBezTo>
                <a:cubicBezTo>
                  <a:pt x="1830" y="3774"/>
                  <a:pt x="1830" y="3774"/>
                  <a:pt x="1830" y="3774"/>
                </a:cubicBezTo>
                <a:cubicBezTo>
                  <a:pt x="1824" y="3772"/>
                  <a:pt x="1818" y="3770"/>
                  <a:pt x="1812" y="3769"/>
                </a:cubicBezTo>
                <a:cubicBezTo>
                  <a:pt x="1812" y="3628"/>
                  <a:pt x="1812" y="3628"/>
                  <a:pt x="1812" y="3628"/>
                </a:cubicBezTo>
                <a:cubicBezTo>
                  <a:pt x="1854" y="3642"/>
                  <a:pt x="1896" y="3653"/>
                  <a:pt x="1939" y="3663"/>
                </a:cubicBezTo>
                <a:close/>
                <a:moveTo>
                  <a:pt x="1939" y="4004"/>
                </a:moveTo>
                <a:cubicBezTo>
                  <a:pt x="1939" y="4020"/>
                  <a:pt x="1939" y="4020"/>
                  <a:pt x="1939" y="4020"/>
                </a:cubicBezTo>
                <a:cubicBezTo>
                  <a:pt x="1936" y="4034"/>
                  <a:pt x="1936" y="4034"/>
                  <a:pt x="1936" y="4034"/>
                </a:cubicBezTo>
                <a:cubicBezTo>
                  <a:pt x="1849" y="4012"/>
                  <a:pt x="1849" y="4012"/>
                  <a:pt x="1849" y="4012"/>
                </a:cubicBezTo>
                <a:cubicBezTo>
                  <a:pt x="1812" y="4156"/>
                  <a:pt x="1812" y="4156"/>
                  <a:pt x="1812" y="4156"/>
                </a:cubicBezTo>
                <a:cubicBezTo>
                  <a:pt x="1812" y="4017"/>
                  <a:pt x="1812" y="4017"/>
                  <a:pt x="1812" y="4017"/>
                </a:cubicBezTo>
                <a:cubicBezTo>
                  <a:pt x="1816" y="4003"/>
                  <a:pt x="1816" y="4003"/>
                  <a:pt x="1816" y="4003"/>
                </a:cubicBezTo>
                <a:cubicBezTo>
                  <a:pt x="1812" y="4003"/>
                  <a:pt x="1812" y="4003"/>
                  <a:pt x="1812" y="4003"/>
                </a:cubicBezTo>
                <a:cubicBezTo>
                  <a:pt x="1812" y="3971"/>
                  <a:pt x="1812" y="3971"/>
                  <a:pt x="1812" y="3971"/>
                </a:cubicBezTo>
                <a:cubicBezTo>
                  <a:pt x="1939" y="4004"/>
                  <a:pt x="1939" y="4004"/>
                  <a:pt x="1939" y="4004"/>
                </a:cubicBezTo>
                <a:close/>
                <a:moveTo>
                  <a:pt x="1939" y="4121"/>
                </a:moveTo>
                <a:cubicBezTo>
                  <a:pt x="1938" y="4127"/>
                  <a:pt x="1937" y="4133"/>
                  <a:pt x="1936" y="4139"/>
                </a:cubicBezTo>
                <a:cubicBezTo>
                  <a:pt x="1934" y="4159"/>
                  <a:pt x="1935" y="4177"/>
                  <a:pt x="1939" y="4194"/>
                </a:cubicBezTo>
                <a:cubicBezTo>
                  <a:pt x="1939" y="4121"/>
                  <a:pt x="1939" y="4121"/>
                  <a:pt x="1939" y="4121"/>
                </a:cubicBezTo>
                <a:close/>
                <a:moveTo>
                  <a:pt x="1939" y="4392"/>
                </a:moveTo>
                <a:cubicBezTo>
                  <a:pt x="1939" y="4511"/>
                  <a:pt x="1939" y="4511"/>
                  <a:pt x="1939" y="4511"/>
                </a:cubicBezTo>
                <a:cubicBezTo>
                  <a:pt x="1896" y="4505"/>
                  <a:pt x="1854" y="4498"/>
                  <a:pt x="1812" y="4489"/>
                </a:cubicBezTo>
                <a:cubicBezTo>
                  <a:pt x="1812" y="4368"/>
                  <a:pt x="1812" y="4368"/>
                  <a:pt x="1812" y="4368"/>
                </a:cubicBezTo>
                <a:cubicBezTo>
                  <a:pt x="1854" y="4377"/>
                  <a:pt x="1896" y="4385"/>
                  <a:pt x="1939" y="4392"/>
                </a:cubicBezTo>
                <a:close/>
                <a:moveTo>
                  <a:pt x="1812" y="2062"/>
                </a:moveTo>
                <a:cubicBezTo>
                  <a:pt x="1865" y="1895"/>
                  <a:pt x="1865" y="1895"/>
                  <a:pt x="1865" y="1895"/>
                </a:cubicBezTo>
                <a:cubicBezTo>
                  <a:pt x="1812" y="1873"/>
                  <a:pt x="1812" y="1873"/>
                  <a:pt x="1812" y="1873"/>
                </a:cubicBezTo>
                <a:lnTo>
                  <a:pt x="1812" y="2062"/>
                </a:lnTo>
                <a:close/>
                <a:moveTo>
                  <a:pt x="1812" y="45"/>
                </a:moveTo>
                <a:cubicBezTo>
                  <a:pt x="1812" y="167"/>
                  <a:pt x="1812" y="167"/>
                  <a:pt x="1812" y="167"/>
                </a:cubicBezTo>
                <a:cubicBezTo>
                  <a:pt x="1726" y="185"/>
                  <a:pt x="1641" y="209"/>
                  <a:pt x="1559" y="238"/>
                </a:cubicBezTo>
                <a:cubicBezTo>
                  <a:pt x="1559" y="113"/>
                  <a:pt x="1559" y="113"/>
                  <a:pt x="1559" y="113"/>
                </a:cubicBezTo>
                <a:cubicBezTo>
                  <a:pt x="1642" y="86"/>
                  <a:pt x="1726" y="63"/>
                  <a:pt x="1812" y="45"/>
                </a:cubicBezTo>
                <a:close/>
                <a:moveTo>
                  <a:pt x="1812" y="752"/>
                </a:moveTo>
                <a:cubicBezTo>
                  <a:pt x="1812" y="893"/>
                  <a:pt x="1812" y="893"/>
                  <a:pt x="1812" y="893"/>
                </a:cubicBezTo>
                <a:cubicBezTo>
                  <a:pt x="1724" y="922"/>
                  <a:pt x="1639" y="960"/>
                  <a:pt x="1559" y="1004"/>
                </a:cubicBezTo>
                <a:cubicBezTo>
                  <a:pt x="1559" y="855"/>
                  <a:pt x="1559" y="855"/>
                  <a:pt x="1559" y="855"/>
                </a:cubicBezTo>
                <a:cubicBezTo>
                  <a:pt x="1582" y="903"/>
                  <a:pt x="1582" y="903"/>
                  <a:pt x="1582" y="903"/>
                </a:cubicBezTo>
                <a:cubicBezTo>
                  <a:pt x="1642" y="875"/>
                  <a:pt x="1642" y="875"/>
                  <a:pt x="1642" y="875"/>
                </a:cubicBezTo>
                <a:cubicBezTo>
                  <a:pt x="1619" y="824"/>
                  <a:pt x="1619" y="824"/>
                  <a:pt x="1619" y="824"/>
                </a:cubicBezTo>
                <a:cubicBezTo>
                  <a:pt x="1640" y="815"/>
                  <a:pt x="1662" y="805"/>
                  <a:pt x="1684" y="797"/>
                </a:cubicBezTo>
                <a:cubicBezTo>
                  <a:pt x="1703" y="849"/>
                  <a:pt x="1703" y="849"/>
                  <a:pt x="1703" y="849"/>
                </a:cubicBezTo>
                <a:cubicBezTo>
                  <a:pt x="1766" y="826"/>
                  <a:pt x="1766" y="826"/>
                  <a:pt x="1766" y="826"/>
                </a:cubicBezTo>
                <a:cubicBezTo>
                  <a:pt x="1746" y="774"/>
                  <a:pt x="1746" y="774"/>
                  <a:pt x="1746" y="774"/>
                </a:cubicBezTo>
                <a:cubicBezTo>
                  <a:pt x="1768" y="766"/>
                  <a:pt x="1790" y="759"/>
                  <a:pt x="1812" y="752"/>
                </a:cubicBezTo>
                <a:close/>
                <a:moveTo>
                  <a:pt x="1812" y="1261"/>
                </a:moveTo>
                <a:cubicBezTo>
                  <a:pt x="1812" y="1452"/>
                  <a:pt x="1812" y="1452"/>
                  <a:pt x="1812" y="1452"/>
                </a:cubicBezTo>
                <a:cubicBezTo>
                  <a:pt x="1559" y="1452"/>
                  <a:pt x="1559" y="1452"/>
                  <a:pt x="1559" y="1452"/>
                </a:cubicBezTo>
                <a:cubicBezTo>
                  <a:pt x="1559" y="1378"/>
                  <a:pt x="1559" y="1378"/>
                  <a:pt x="1559" y="1378"/>
                </a:cubicBezTo>
                <a:cubicBezTo>
                  <a:pt x="1585" y="1355"/>
                  <a:pt x="1674" y="1280"/>
                  <a:pt x="1773" y="1265"/>
                </a:cubicBezTo>
                <a:cubicBezTo>
                  <a:pt x="1773" y="1265"/>
                  <a:pt x="1788" y="1265"/>
                  <a:pt x="1812" y="1261"/>
                </a:cubicBezTo>
                <a:close/>
                <a:moveTo>
                  <a:pt x="1812" y="1487"/>
                </a:moveTo>
                <a:cubicBezTo>
                  <a:pt x="1812" y="1610"/>
                  <a:pt x="1812" y="1610"/>
                  <a:pt x="1812" y="1610"/>
                </a:cubicBezTo>
                <a:cubicBezTo>
                  <a:pt x="1649" y="1610"/>
                  <a:pt x="1649" y="1610"/>
                  <a:pt x="1649" y="1610"/>
                </a:cubicBezTo>
                <a:cubicBezTo>
                  <a:pt x="1649" y="1487"/>
                  <a:pt x="1649" y="1487"/>
                  <a:pt x="1649" y="1487"/>
                </a:cubicBezTo>
                <a:cubicBezTo>
                  <a:pt x="1812" y="1487"/>
                  <a:pt x="1812" y="1487"/>
                  <a:pt x="1812" y="1487"/>
                </a:cubicBezTo>
                <a:close/>
                <a:moveTo>
                  <a:pt x="1812" y="1623"/>
                </a:moveTo>
                <a:cubicBezTo>
                  <a:pt x="1812" y="1740"/>
                  <a:pt x="1812" y="1740"/>
                  <a:pt x="1812" y="1740"/>
                </a:cubicBezTo>
                <a:cubicBezTo>
                  <a:pt x="1649" y="1740"/>
                  <a:pt x="1649" y="1740"/>
                  <a:pt x="1649" y="1740"/>
                </a:cubicBezTo>
                <a:cubicBezTo>
                  <a:pt x="1649" y="1623"/>
                  <a:pt x="1649" y="1623"/>
                  <a:pt x="1649" y="1623"/>
                </a:cubicBezTo>
                <a:cubicBezTo>
                  <a:pt x="1812" y="1623"/>
                  <a:pt x="1812" y="1623"/>
                  <a:pt x="1812" y="1623"/>
                </a:cubicBezTo>
                <a:close/>
                <a:moveTo>
                  <a:pt x="1812" y="1756"/>
                </a:moveTo>
                <a:cubicBezTo>
                  <a:pt x="1812" y="1829"/>
                  <a:pt x="1812" y="1829"/>
                  <a:pt x="1812" y="1829"/>
                </a:cubicBezTo>
                <a:cubicBezTo>
                  <a:pt x="1765" y="1810"/>
                  <a:pt x="1765" y="1810"/>
                  <a:pt x="1765" y="1810"/>
                </a:cubicBezTo>
                <a:cubicBezTo>
                  <a:pt x="1743" y="1874"/>
                  <a:pt x="1743" y="1874"/>
                  <a:pt x="1743" y="1874"/>
                </a:cubicBezTo>
                <a:cubicBezTo>
                  <a:pt x="1649" y="1874"/>
                  <a:pt x="1649" y="1874"/>
                  <a:pt x="1649" y="1874"/>
                </a:cubicBezTo>
                <a:cubicBezTo>
                  <a:pt x="1649" y="1756"/>
                  <a:pt x="1649" y="1756"/>
                  <a:pt x="1649" y="1756"/>
                </a:cubicBezTo>
                <a:cubicBezTo>
                  <a:pt x="1812" y="1756"/>
                  <a:pt x="1812" y="1756"/>
                  <a:pt x="1812" y="1756"/>
                </a:cubicBezTo>
                <a:close/>
                <a:moveTo>
                  <a:pt x="1812" y="1873"/>
                </a:moveTo>
                <a:cubicBezTo>
                  <a:pt x="1794" y="1865"/>
                  <a:pt x="1794" y="1865"/>
                  <a:pt x="1794" y="1865"/>
                </a:cubicBezTo>
                <a:cubicBezTo>
                  <a:pt x="1559" y="2608"/>
                  <a:pt x="1559" y="2608"/>
                  <a:pt x="1559" y="2608"/>
                </a:cubicBezTo>
                <a:cubicBezTo>
                  <a:pt x="1559" y="2870"/>
                  <a:pt x="1559" y="2870"/>
                  <a:pt x="1559" y="2870"/>
                </a:cubicBezTo>
                <a:cubicBezTo>
                  <a:pt x="1812" y="2062"/>
                  <a:pt x="1812" y="2062"/>
                  <a:pt x="1812" y="2062"/>
                </a:cubicBezTo>
                <a:cubicBezTo>
                  <a:pt x="1812" y="1873"/>
                  <a:pt x="1812" y="1873"/>
                  <a:pt x="1812" y="1873"/>
                </a:cubicBezTo>
                <a:close/>
                <a:moveTo>
                  <a:pt x="1812" y="2246"/>
                </a:moveTo>
                <a:cubicBezTo>
                  <a:pt x="1812" y="2449"/>
                  <a:pt x="1812" y="2449"/>
                  <a:pt x="1812" y="2449"/>
                </a:cubicBezTo>
                <a:cubicBezTo>
                  <a:pt x="1760" y="2420"/>
                  <a:pt x="1760" y="2420"/>
                  <a:pt x="1760" y="2420"/>
                </a:cubicBezTo>
                <a:cubicBezTo>
                  <a:pt x="1812" y="2246"/>
                  <a:pt x="1812" y="2246"/>
                  <a:pt x="1812" y="2246"/>
                </a:cubicBezTo>
                <a:close/>
                <a:moveTo>
                  <a:pt x="1812" y="2784"/>
                </a:moveTo>
                <a:cubicBezTo>
                  <a:pt x="1812" y="2925"/>
                  <a:pt x="1812" y="2925"/>
                  <a:pt x="1812" y="2925"/>
                </a:cubicBezTo>
                <a:cubicBezTo>
                  <a:pt x="1774" y="2925"/>
                  <a:pt x="1774" y="2925"/>
                  <a:pt x="1774" y="2925"/>
                </a:cubicBezTo>
                <a:cubicBezTo>
                  <a:pt x="1774" y="2833"/>
                  <a:pt x="1774" y="2833"/>
                  <a:pt x="1774" y="2833"/>
                </a:cubicBezTo>
                <a:cubicBezTo>
                  <a:pt x="1812" y="2784"/>
                  <a:pt x="1812" y="2784"/>
                  <a:pt x="1812" y="2784"/>
                </a:cubicBezTo>
                <a:close/>
                <a:moveTo>
                  <a:pt x="1812" y="2982"/>
                </a:moveTo>
                <a:cubicBezTo>
                  <a:pt x="1812" y="3250"/>
                  <a:pt x="1812" y="3250"/>
                  <a:pt x="1812" y="3250"/>
                </a:cubicBezTo>
                <a:cubicBezTo>
                  <a:pt x="1681" y="3250"/>
                  <a:pt x="1681" y="3250"/>
                  <a:pt x="1681" y="3250"/>
                </a:cubicBezTo>
                <a:cubicBezTo>
                  <a:pt x="1681" y="2982"/>
                  <a:pt x="1681" y="2982"/>
                  <a:pt x="1681" y="2982"/>
                </a:cubicBezTo>
                <a:cubicBezTo>
                  <a:pt x="1812" y="2982"/>
                  <a:pt x="1812" y="2982"/>
                  <a:pt x="1812" y="2982"/>
                </a:cubicBezTo>
                <a:close/>
                <a:moveTo>
                  <a:pt x="1812" y="3628"/>
                </a:moveTo>
                <a:cubicBezTo>
                  <a:pt x="1812" y="3769"/>
                  <a:pt x="1812" y="3769"/>
                  <a:pt x="1812" y="3769"/>
                </a:cubicBezTo>
                <a:cubicBezTo>
                  <a:pt x="1796" y="3764"/>
                  <a:pt x="1780" y="3759"/>
                  <a:pt x="1763" y="3753"/>
                </a:cubicBezTo>
                <a:cubicBezTo>
                  <a:pt x="1782" y="3701"/>
                  <a:pt x="1782" y="3701"/>
                  <a:pt x="1782" y="3701"/>
                </a:cubicBezTo>
                <a:cubicBezTo>
                  <a:pt x="1719" y="3678"/>
                  <a:pt x="1719" y="3678"/>
                  <a:pt x="1719" y="3678"/>
                </a:cubicBezTo>
                <a:cubicBezTo>
                  <a:pt x="1700" y="3730"/>
                  <a:pt x="1700" y="3730"/>
                  <a:pt x="1700" y="3730"/>
                </a:cubicBezTo>
                <a:cubicBezTo>
                  <a:pt x="1678" y="3722"/>
                  <a:pt x="1657" y="3713"/>
                  <a:pt x="1635" y="3704"/>
                </a:cubicBezTo>
                <a:cubicBezTo>
                  <a:pt x="1659" y="3654"/>
                  <a:pt x="1659" y="3654"/>
                  <a:pt x="1659" y="3654"/>
                </a:cubicBezTo>
                <a:cubicBezTo>
                  <a:pt x="1598" y="3625"/>
                  <a:pt x="1598" y="3625"/>
                  <a:pt x="1598" y="3625"/>
                </a:cubicBezTo>
                <a:cubicBezTo>
                  <a:pt x="1574" y="3676"/>
                  <a:pt x="1574" y="3676"/>
                  <a:pt x="1574" y="3676"/>
                </a:cubicBezTo>
                <a:cubicBezTo>
                  <a:pt x="1569" y="3674"/>
                  <a:pt x="1564" y="3671"/>
                  <a:pt x="1559" y="3668"/>
                </a:cubicBezTo>
                <a:cubicBezTo>
                  <a:pt x="1559" y="3517"/>
                  <a:pt x="1559" y="3517"/>
                  <a:pt x="1559" y="3517"/>
                </a:cubicBezTo>
                <a:cubicBezTo>
                  <a:pt x="1639" y="3562"/>
                  <a:pt x="1724" y="3599"/>
                  <a:pt x="1812" y="3628"/>
                </a:cubicBezTo>
                <a:close/>
                <a:moveTo>
                  <a:pt x="1812" y="3971"/>
                </a:moveTo>
                <a:cubicBezTo>
                  <a:pt x="1812" y="4003"/>
                  <a:pt x="1812" y="4003"/>
                  <a:pt x="1812" y="4003"/>
                </a:cubicBezTo>
                <a:cubicBezTo>
                  <a:pt x="1729" y="3981"/>
                  <a:pt x="1729" y="3981"/>
                  <a:pt x="1729" y="3981"/>
                </a:cubicBezTo>
                <a:cubicBezTo>
                  <a:pt x="1737" y="3952"/>
                  <a:pt x="1737" y="3952"/>
                  <a:pt x="1737" y="3952"/>
                </a:cubicBezTo>
                <a:cubicBezTo>
                  <a:pt x="1812" y="3971"/>
                  <a:pt x="1812" y="3971"/>
                  <a:pt x="1812" y="3971"/>
                </a:cubicBezTo>
                <a:close/>
                <a:moveTo>
                  <a:pt x="1812" y="4017"/>
                </a:moveTo>
                <a:cubicBezTo>
                  <a:pt x="1812" y="4156"/>
                  <a:pt x="1812" y="4156"/>
                  <a:pt x="1812" y="4156"/>
                </a:cubicBezTo>
                <a:cubicBezTo>
                  <a:pt x="1791" y="4238"/>
                  <a:pt x="1791" y="4238"/>
                  <a:pt x="1791" y="4238"/>
                </a:cubicBezTo>
                <a:cubicBezTo>
                  <a:pt x="1758" y="4229"/>
                  <a:pt x="1758" y="4229"/>
                  <a:pt x="1758" y="4229"/>
                </a:cubicBezTo>
                <a:cubicBezTo>
                  <a:pt x="1812" y="4017"/>
                  <a:pt x="1812" y="4017"/>
                  <a:pt x="1812" y="4017"/>
                </a:cubicBezTo>
                <a:close/>
                <a:moveTo>
                  <a:pt x="1812" y="4368"/>
                </a:moveTo>
                <a:cubicBezTo>
                  <a:pt x="1812" y="4489"/>
                  <a:pt x="1812" y="4489"/>
                  <a:pt x="1812" y="4489"/>
                </a:cubicBezTo>
                <a:cubicBezTo>
                  <a:pt x="1726" y="4472"/>
                  <a:pt x="1642" y="4449"/>
                  <a:pt x="1559" y="4422"/>
                </a:cubicBezTo>
                <a:cubicBezTo>
                  <a:pt x="1559" y="4297"/>
                  <a:pt x="1559" y="4297"/>
                  <a:pt x="1559" y="4297"/>
                </a:cubicBezTo>
                <a:cubicBezTo>
                  <a:pt x="1641" y="4326"/>
                  <a:pt x="1726" y="4349"/>
                  <a:pt x="1812" y="4368"/>
                </a:cubicBezTo>
                <a:close/>
                <a:moveTo>
                  <a:pt x="1559" y="4162"/>
                </a:moveTo>
                <a:cubicBezTo>
                  <a:pt x="1559" y="4129"/>
                  <a:pt x="1559" y="4129"/>
                  <a:pt x="1559" y="4129"/>
                </a:cubicBezTo>
                <a:cubicBezTo>
                  <a:pt x="1594" y="4128"/>
                  <a:pt x="1623" y="4104"/>
                  <a:pt x="1644" y="4060"/>
                </a:cubicBezTo>
                <a:cubicBezTo>
                  <a:pt x="1667" y="3994"/>
                  <a:pt x="1653" y="3949"/>
                  <a:pt x="1601" y="3923"/>
                </a:cubicBezTo>
                <a:cubicBezTo>
                  <a:pt x="1586" y="3918"/>
                  <a:pt x="1572" y="3916"/>
                  <a:pt x="1559" y="3916"/>
                </a:cubicBezTo>
                <a:cubicBezTo>
                  <a:pt x="1559" y="3883"/>
                  <a:pt x="1559" y="3883"/>
                  <a:pt x="1559" y="3883"/>
                </a:cubicBezTo>
                <a:cubicBezTo>
                  <a:pt x="1576" y="3884"/>
                  <a:pt x="1594" y="3888"/>
                  <a:pt x="1613" y="3895"/>
                </a:cubicBezTo>
                <a:cubicBezTo>
                  <a:pt x="1649" y="3910"/>
                  <a:pt x="1673" y="3934"/>
                  <a:pt x="1685" y="3966"/>
                </a:cubicBezTo>
                <a:cubicBezTo>
                  <a:pt x="1694" y="4001"/>
                  <a:pt x="1692" y="4037"/>
                  <a:pt x="1678" y="4073"/>
                </a:cubicBezTo>
                <a:cubicBezTo>
                  <a:pt x="1661" y="4109"/>
                  <a:pt x="1639" y="4135"/>
                  <a:pt x="1609" y="4151"/>
                </a:cubicBezTo>
                <a:cubicBezTo>
                  <a:pt x="1594" y="4159"/>
                  <a:pt x="1577" y="4162"/>
                  <a:pt x="1559" y="4162"/>
                </a:cubicBezTo>
                <a:close/>
                <a:moveTo>
                  <a:pt x="1559" y="3168"/>
                </a:moveTo>
                <a:cubicBezTo>
                  <a:pt x="1559" y="3095"/>
                  <a:pt x="1559" y="3095"/>
                  <a:pt x="1559" y="3095"/>
                </a:cubicBezTo>
                <a:cubicBezTo>
                  <a:pt x="1600" y="3113"/>
                  <a:pt x="1600" y="3113"/>
                  <a:pt x="1600" y="3113"/>
                </a:cubicBezTo>
                <a:cubicBezTo>
                  <a:pt x="1578" y="3165"/>
                  <a:pt x="1578" y="3165"/>
                  <a:pt x="1578" y="3165"/>
                </a:cubicBezTo>
                <a:cubicBezTo>
                  <a:pt x="1578" y="3165"/>
                  <a:pt x="1571" y="3167"/>
                  <a:pt x="1559" y="3168"/>
                </a:cubicBezTo>
                <a:close/>
                <a:moveTo>
                  <a:pt x="1559" y="2304"/>
                </a:moveTo>
                <a:cubicBezTo>
                  <a:pt x="1559" y="1895"/>
                  <a:pt x="1559" y="1895"/>
                  <a:pt x="1559" y="1895"/>
                </a:cubicBezTo>
                <a:cubicBezTo>
                  <a:pt x="1733" y="1895"/>
                  <a:pt x="1733" y="1895"/>
                  <a:pt x="1733" y="1895"/>
                </a:cubicBezTo>
                <a:cubicBezTo>
                  <a:pt x="1599" y="2327"/>
                  <a:pt x="1599" y="2327"/>
                  <a:pt x="1599" y="2327"/>
                </a:cubicBezTo>
                <a:lnTo>
                  <a:pt x="1559" y="2304"/>
                </a:lnTo>
                <a:close/>
                <a:moveTo>
                  <a:pt x="1559" y="113"/>
                </a:moveTo>
                <a:cubicBezTo>
                  <a:pt x="1559" y="238"/>
                  <a:pt x="1559" y="238"/>
                  <a:pt x="1559" y="238"/>
                </a:cubicBezTo>
                <a:cubicBezTo>
                  <a:pt x="1475" y="267"/>
                  <a:pt x="1394" y="301"/>
                  <a:pt x="1316" y="340"/>
                </a:cubicBezTo>
                <a:cubicBezTo>
                  <a:pt x="1316" y="209"/>
                  <a:pt x="1316" y="209"/>
                  <a:pt x="1316" y="209"/>
                </a:cubicBezTo>
                <a:cubicBezTo>
                  <a:pt x="1394" y="172"/>
                  <a:pt x="1476" y="140"/>
                  <a:pt x="1559" y="113"/>
                </a:cubicBezTo>
                <a:close/>
                <a:moveTo>
                  <a:pt x="1559" y="855"/>
                </a:moveTo>
                <a:cubicBezTo>
                  <a:pt x="1559" y="1004"/>
                  <a:pt x="1559" y="1004"/>
                  <a:pt x="1559" y="1004"/>
                </a:cubicBezTo>
                <a:cubicBezTo>
                  <a:pt x="1472" y="1053"/>
                  <a:pt x="1390" y="1111"/>
                  <a:pt x="1316" y="1176"/>
                </a:cubicBezTo>
                <a:cubicBezTo>
                  <a:pt x="1316" y="1003"/>
                  <a:pt x="1316" y="1003"/>
                  <a:pt x="1316" y="1003"/>
                </a:cubicBezTo>
                <a:cubicBezTo>
                  <a:pt x="1319" y="1001"/>
                  <a:pt x="1322" y="999"/>
                  <a:pt x="1325" y="997"/>
                </a:cubicBezTo>
                <a:cubicBezTo>
                  <a:pt x="1356" y="1042"/>
                  <a:pt x="1356" y="1042"/>
                  <a:pt x="1356" y="1042"/>
                </a:cubicBezTo>
                <a:cubicBezTo>
                  <a:pt x="1411" y="1004"/>
                  <a:pt x="1411" y="1004"/>
                  <a:pt x="1411" y="1004"/>
                </a:cubicBezTo>
                <a:cubicBezTo>
                  <a:pt x="1380" y="958"/>
                  <a:pt x="1380" y="958"/>
                  <a:pt x="1380" y="958"/>
                </a:cubicBezTo>
                <a:cubicBezTo>
                  <a:pt x="1399" y="945"/>
                  <a:pt x="1418" y="932"/>
                  <a:pt x="1438" y="920"/>
                </a:cubicBezTo>
                <a:cubicBezTo>
                  <a:pt x="1466" y="968"/>
                  <a:pt x="1466" y="968"/>
                  <a:pt x="1466" y="968"/>
                </a:cubicBezTo>
                <a:cubicBezTo>
                  <a:pt x="1524" y="934"/>
                  <a:pt x="1524" y="934"/>
                  <a:pt x="1524" y="934"/>
                </a:cubicBezTo>
                <a:cubicBezTo>
                  <a:pt x="1496" y="886"/>
                  <a:pt x="1496" y="886"/>
                  <a:pt x="1496" y="886"/>
                </a:cubicBezTo>
                <a:cubicBezTo>
                  <a:pt x="1517" y="875"/>
                  <a:pt x="1537" y="864"/>
                  <a:pt x="1558" y="853"/>
                </a:cubicBezTo>
                <a:cubicBezTo>
                  <a:pt x="1559" y="855"/>
                  <a:pt x="1559" y="855"/>
                  <a:pt x="1559" y="855"/>
                </a:cubicBezTo>
                <a:close/>
                <a:moveTo>
                  <a:pt x="1559" y="1378"/>
                </a:moveTo>
                <a:cubicBezTo>
                  <a:pt x="1559" y="1452"/>
                  <a:pt x="1559" y="1452"/>
                  <a:pt x="1559" y="1452"/>
                </a:cubicBezTo>
                <a:cubicBezTo>
                  <a:pt x="1551" y="1452"/>
                  <a:pt x="1551" y="1452"/>
                  <a:pt x="1551" y="1452"/>
                </a:cubicBezTo>
                <a:cubicBezTo>
                  <a:pt x="1551" y="1385"/>
                  <a:pt x="1551" y="1385"/>
                  <a:pt x="1551" y="1385"/>
                </a:cubicBezTo>
                <a:cubicBezTo>
                  <a:pt x="1551" y="1385"/>
                  <a:pt x="1554" y="1383"/>
                  <a:pt x="1559" y="1378"/>
                </a:cubicBezTo>
                <a:close/>
                <a:moveTo>
                  <a:pt x="1559" y="1895"/>
                </a:moveTo>
                <a:cubicBezTo>
                  <a:pt x="1559" y="2304"/>
                  <a:pt x="1559" y="2304"/>
                  <a:pt x="1559" y="2304"/>
                </a:cubicBezTo>
                <a:cubicBezTo>
                  <a:pt x="1467" y="2252"/>
                  <a:pt x="1467" y="2252"/>
                  <a:pt x="1467" y="2252"/>
                </a:cubicBezTo>
                <a:cubicBezTo>
                  <a:pt x="1467" y="1895"/>
                  <a:pt x="1467" y="1895"/>
                  <a:pt x="1467" y="1895"/>
                </a:cubicBezTo>
                <a:cubicBezTo>
                  <a:pt x="1559" y="1895"/>
                  <a:pt x="1559" y="1895"/>
                  <a:pt x="1559" y="1895"/>
                </a:cubicBezTo>
                <a:close/>
                <a:moveTo>
                  <a:pt x="1559" y="2608"/>
                </a:moveTo>
                <a:cubicBezTo>
                  <a:pt x="1559" y="2870"/>
                  <a:pt x="1559" y="2870"/>
                  <a:pt x="1559" y="2870"/>
                </a:cubicBezTo>
                <a:cubicBezTo>
                  <a:pt x="1497" y="3067"/>
                  <a:pt x="1497" y="3067"/>
                  <a:pt x="1497" y="3067"/>
                </a:cubicBezTo>
                <a:cubicBezTo>
                  <a:pt x="1559" y="3095"/>
                  <a:pt x="1559" y="3095"/>
                  <a:pt x="1559" y="3095"/>
                </a:cubicBezTo>
                <a:cubicBezTo>
                  <a:pt x="1559" y="3168"/>
                  <a:pt x="1559" y="3168"/>
                  <a:pt x="1559" y="3168"/>
                </a:cubicBezTo>
                <a:cubicBezTo>
                  <a:pt x="1523" y="3173"/>
                  <a:pt x="1441" y="3177"/>
                  <a:pt x="1375" y="3145"/>
                </a:cubicBezTo>
                <a:cubicBezTo>
                  <a:pt x="1316" y="3117"/>
                  <a:pt x="1316" y="3117"/>
                  <a:pt x="1316" y="3117"/>
                </a:cubicBezTo>
                <a:cubicBezTo>
                  <a:pt x="1316" y="3061"/>
                  <a:pt x="1316" y="3061"/>
                  <a:pt x="1316" y="3061"/>
                </a:cubicBezTo>
                <a:cubicBezTo>
                  <a:pt x="1341" y="3005"/>
                  <a:pt x="1341" y="3005"/>
                  <a:pt x="1341" y="3005"/>
                </a:cubicBezTo>
                <a:cubicBezTo>
                  <a:pt x="1423" y="3037"/>
                  <a:pt x="1423" y="3037"/>
                  <a:pt x="1423" y="3037"/>
                </a:cubicBezTo>
                <a:cubicBezTo>
                  <a:pt x="1559" y="2608"/>
                  <a:pt x="1559" y="2608"/>
                  <a:pt x="1559" y="2608"/>
                </a:cubicBezTo>
                <a:close/>
                <a:moveTo>
                  <a:pt x="1559" y="3517"/>
                </a:moveTo>
                <a:cubicBezTo>
                  <a:pt x="1559" y="3668"/>
                  <a:pt x="1559" y="3668"/>
                  <a:pt x="1559" y="3668"/>
                </a:cubicBezTo>
                <a:cubicBezTo>
                  <a:pt x="1543" y="3661"/>
                  <a:pt x="1527" y="3652"/>
                  <a:pt x="1512" y="3644"/>
                </a:cubicBezTo>
                <a:cubicBezTo>
                  <a:pt x="1539" y="3596"/>
                  <a:pt x="1539" y="3596"/>
                  <a:pt x="1539" y="3596"/>
                </a:cubicBezTo>
                <a:cubicBezTo>
                  <a:pt x="1481" y="3562"/>
                  <a:pt x="1481" y="3562"/>
                  <a:pt x="1481" y="3562"/>
                </a:cubicBezTo>
                <a:cubicBezTo>
                  <a:pt x="1453" y="3611"/>
                  <a:pt x="1453" y="3611"/>
                  <a:pt x="1453" y="3611"/>
                </a:cubicBezTo>
                <a:cubicBezTo>
                  <a:pt x="1433" y="3598"/>
                  <a:pt x="1414" y="3586"/>
                  <a:pt x="1394" y="3573"/>
                </a:cubicBezTo>
                <a:cubicBezTo>
                  <a:pt x="1426" y="3528"/>
                  <a:pt x="1426" y="3528"/>
                  <a:pt x="1426" y="3528"/>
                </a:cubicBezTo>
                <a:cubicBezTo>
                  <a:pt x="1371" y="3489"/>
                  <a:pt x="1371" y="3489"/>
                  <a:pt x="1371" y="3489"/>
                </a:cubicBezTo>
                <a:cubicBezTo>
                  <a:pt x="1339" y="3535"/>
                  <a:pt x="1339" y="3535"/>
                  <a:pt x="1339" y="3535"/>
                </a:cubicBezTo>
                <a:cubicBezTo>
                  <a:pt x="1331" y="3529"/>
                  <a:pt x="1323" y="3524"/>
                  <a:pt x="1316" y="3518"/>
                </a:cubicBezTo>
                <a:cubicBezTo>
                  <a:pt x="1316" y="3454"/>
                  <a:pt x="1316" y="3454"/>
                  <a:pt x="1316" y="3454"/>
                </a:cubicBezTo>
                <a:cubicBezTo>
                  <a:pt x="1318" y="3450"/>
                  <a:pt x="1318" y="3450"/>
                  <a:pt x="1318" y="3450"/>
                </a:cubicBezTo>
                <a:cubicBezTo>
                  <a:pt x="1316" y="3448"/>
                  <a:pt x="1316" y="3448"/>
                  <a:pt x="1316" y="3448"/>
                </a:cubicBezTo>
                <a:cubicBezTo>
                  <a:pt x="1316" y="3345"/>
                  <a:pt x="1316" y="3345"/>
                  <a:pt x="1316" y="3345"/>
                </a:cubicBezTo>
                <a:cubicBezTo>
                  <a:pt x="1390" y="3410"/>
                  <a:pt x="1472" y="3468"/>
                  <a:pt x="1559" y="3517"/>
                </a:cubicBezTo>
                <a:close/>
                <a:moveTo>
                  <a:pt x="1559" y="3883"/>
                </a:moveTo>
                <a:cubicBezTo>
                  <a:pt x="1559" y="3916"/>
                  <a:pt x="1559" y="3916"/>
                  <a:pt x="1559" y="3916"/>
                </a:cubicBezTo>
                <a:cubicBezTo>
                  <a:pt x="1524" y="3918"/>
                  <a:pt x="1496" y="3943"/>
                  <a:pt x="1474" y="3989"/>
                </a:cubicBezTo>
                <a:cubicBezTo>
                  <a:pt x="1451" y="4053"/>
                  <a:pt x="1465" y="4098"/>
                  <a:pt x="1518" y="4123"/>
                </a:cubicBezTo>
                <a:cubicBezTo>
                  <a:pt x="1533" y="4128"/>
                  <a:pt x="1546" y="4130"/>
                  <a:pt x="1559" y="4129"/>
                </a:cubicBezTo>
                <a:cubicBezTo>
                  <a:pt x="1559" y="4162"/>
                  <a:pt x="1559" y="4162"/>
                  <a:pt x="1559" y="4162"/>
                </a:cubicBezTo>
                <a:cubicBezTo>
                  <a:pt x="1543" y="4161"/>
                  <a:pt x="1525" y="4157"/>
                  <a:pt x="1507" y="4149"/>
                </a:cubicBezTo>
                <a:cubicBezTo>
                  <a:pt x="1467" y="4133"/>
                  <a:pt x="1442" y="4108"/>
                  <a:pt x="1431" y="4074"/>
                </a:cubicBezTo>
                <a:cubicBezTo>
                  <a:pt x="1424" y="4042"/>
                  <a:pt x="1426" y="4009"/>
                  <a:pt x="1439" y="3975"/>
                </a:cubicBezTo>
                <a:cubicBezTo>
                  <a:pt x="1458" y="3933"/>
                  <a:pt x="1486" y="3904"/>
                  <a:pt x="1522" y="3889"/>
                </a:cubicBezTo>
                <a:cubicBezTo>
                  <a:pt x="1534" y="3885"/>
                  <a:pt x="1546" y="3883"/>
                  <a:pt x="1559" y="3883"/>
                </a:cubicBezTo>
                <a:close/>
                <a:moveTo>
                  <a:pt x="1559" y="4297"/>
                </a:moveTo>
                <a:cubicBezTo>
                  <a:pt x="1559" y="4422"/>
                  <a:pt x="1559" y="4422"/>
                  <a:pt x="1559" y="4422"/>
                </a:cubicBezTo>
                <a:cubicBezTo>
                  <a:pt x="1476" y="4395"/>
                  <a:pt x="1394" y="4363"/>
                  <a:pt x="1316" y="4326"/>
                </a:cubicBezTo>
                <a:cubicBezTo>
                  <a:pt x="1316" y="4195"/>
                  <a:pt x="1316" y="4195"/>
                  <a:pt x="1316" y="4195"/>
                </a:cubicBezTo>
                <a:cubicBezTo>
                  <a:pt x="1394" y="4234"/>
                  <a:pt x="1475" y="4268"/>
                  <a:pt x="1559" y="4297"/>
                </a:cubicBezTo>
                <a:close/>
                <a:moveTo>
                  <a:pt x="1316" y="4055"/>
                </a:moveTo>
                <a:cubicBezTo>
                  <a:pt x="1316" y="4053"/>
                  <a:pt x="1316" y="4053"/>
                  <a:pt x="1316" y="4053"/>
                </a:cubicBezTo>
                <a:cubicBezTo>
                  <a:pt x="1332" y="3976"/>
                  <a:pt x="1332" y="3976"/>
                  <a:pt x="1332" y="3976"/>
                </a:cubicBezTo>
                <a:cubicBezTo>
                  <a:pt x="1316" y="3966"/>
                  <a:pt x="1316" y="3966"/>
                  <a:pt x="1316" y="3966"/>
                </a:cubicBezTo>
                <a:cubicBezTo>
                  <a:pt x="1316" y="3929"/>
                  <a:pt x="1316" y="3929"/>
                  <a:pt x="1316" y="3929"/>
                </a:cubicBezTo>
                <a:cubicBezTo>
                  <a:pt x="1337" y="3942"/>
                  <a:pt x="1337" y="3942"/>
                  <a:pt x="1337" y="3942"/>
                </a:cubicBezTo>
                <a:cubicBezTo>
                  <a:pt x="1364" y="3822"/>
                  <a:pt x="1364" y="3822"/>
                  <a:pt x="1364" y="3822"/>
                </a:cubicBezTo>
                <a:cubicBezTo>
                  <a:pt x="1363" y="3821"/>
                  <a:pt x="1363" y="3821"/>
                  <a:pt x="1363" y="3821"/>
                </a:cubicBezTo>
                <a:cubicBezTo>
                  <a:pt x="1316" y="3860"/>
                  <a:pt x="1316" y="3860"/>
                  <a:pt x="1316" y="3860"/>
                </a:cubicBezTo>
                <a:cubicBezTo>
                  <a:pt x="1316" y="3821"/>
                  <a:pt x="1316" y="3821"/>
                  <a:pt x="1316" y="3821"/>
                </a:cubicBezTo>
                <a:cubicBezTo>
                  <a:pt x="1368" y="3779"/>
                  <a:pt x="1368" y="3779"/>
                  <a:pt x="1368" y="3779"/>
                </a:cubicBezTo>
                <a:cubicBezTo>
                  <a:pt x="1403" y="3799"/>
                  <a:pt x="1403" y="3799"/>
                  <a:pt x="1403" y="3799"/>
                </a:cubicBezTo>
                <a:cubicBezTo>
                  <a:pt x="1349" y="4075"/>
                  <a:pt x="1349" y="4075"/>
                  <a:pt x="1349" y="4075"/>
                </a:cubicBezTo>
                <a:cubicBezTo>
                  <a:pt x="1316" y="4055"/>
                  <a:pt x="1316" y="4055"/>
                  <a:pt x="1316" y="4055"/>
                </a:cubicBezTo>
                <a:close/>
                <a:moveTo>
                  <a:pt x="1316" y="2167"/>
                </a:moveTo>
                <a:cubicBezTo>
                  <a:pt x="1316" y="1895"/>
                  <a:pt x="1316" y="1895"/>
                  <a:pt x="1316" y="1895"/>
                </a:cubicBezTo>
                <a:cubicBezTo>
                  <a:pt x="1436" y="1895"/>
                  <a:pt x="1436" y="1895"/>
                  <a:pt x="1436" y="1895"/>
                </a:cubicBezTo>
                <a:cubicBezTo>
                  <a:pt x="1436" y="2238"/>
                  <a:pt x="1436" y="2238"/>
                  <a:pt x="1436" y="2238"/>
                </a:cubicBezTo>
                <a:cubicBezTo>
                  <a:pt x="1316" y="2167"/>
                  <a:pt x="1316" y="2167"/>
                  <a:pt x="1316" y="2167"/>
                </a:cubicBezTo>
                <a:close/>
                <a:moveTo>
                  <a:pt x="1316" y="780"/>
                </a:moveTo>
                <a:cubicBezTo>
                  <a:pt x="1316" y="749"/>
                  <a:pt x="1316" y="749"/>
                  <a:pt x="1316" y="749"/>
                </a:cubicBezTo>
                <a:cubicBezTo>
                  <a:pt x="1320" y="749"/>
                  <a:pt x="1325" y="749"/>
                  <a:pt x="1330" y="750"/>
                </a:cubicBezTo>
                <a:cubicBezTo>
                  <a:pt x="1333" y="750"/>
                  <a:pt x="1338" y="751"/>
                  <a:pt x="1341" y="753"/>
                </a:cubicBezTo>
                <a:cubicBezTo>
                  <a:pt x="1344" y="754"/>
                  <a:pt x="1357" y="764"/>
                  <a:pt x="1358" y="768"/>
                </a:cubicBezTo>
                <a:cubicBezTo>
                  <a:pt x="1358" y="769"/>
                  <a:pt x="1358" y="771"/>
                  <a:pt x="1359" y="772"/>
                </a:cubicBezTo>
                <a:cubicBezTo>
                  <a:pt x="1359" y="774"/>
                  <a:pt x="1360" y="776"/>
                  <a:pt x="1360" y="778"/>
                </a:cubicBezTo>
                <a:cubicBezTo>
                  <a:pt x="1359" y="786"/>
                  <a:pt x="1353" y="788"/>
                  <a:pt x="1347" y="792"/>
                </a:cubicBezTo>
                <a:cubicBezTo>
                  <a:pt x="1344" y="793"/>
                  <a:pt x="1342" y="794"/>
                  <a:pt x="1339" y="794"/>
                </a:cubicBezTo>
                <a:cubicBezTo>
                  <a:pt x="1336" y="794"/>
                  <a:pt x="1334" y="792"/>
                  <a:pt x="1331" y="792"/>
                </a:cubicBezTo>
                <a:cubicBezTo>
                  <a:pt x="1329" y="790"/>
                  <a:pt x="1327" y="788"/>
                  <a:pt x="1325" y="786"/>
                </a:cubicBezTo>
                <a:cubicBezTo>
                  <a:pt x="1323" y="784"/>
                  <a:pt x="1322" y="784"/>
                  <a:pt x="1319" y="782"/>
                </a:cubicBezTo>
                <a:cubicBezTo>
                  <a:pt x="1318" y="781"/>
                  <a:pt x="1317" y="781"/>
                  <a:pt x="1316" y="780"/>
                </a:cubicBezTo>
                <a:close/>
                <a:moveTo>
                  <a:pt x="1316" y="209"/>
                </a:moveTo>
                <a:cubicBezTo>
                  <a:pt x="1316" y="340"/>
                  <a:pt x="1316" y="340"/>
                  <a:pt x="1316" y="340"/>
                </a:cubicBezTo>
                <a:cubicBezTo>
                  <a:pt x="1310" y="343"/>
                  <a:pt x="1305" y="346"/>
                  <a:pt x="1299" y="348"/>
                </a:cubicBezTo>
                <a:cubicBezTo>
                  <a:pt x="1299" y="216"/>
                  <a:pt x="1299" y="216"/>
                  <a:pt x="1299" y="216"/>
                </a:cubicBezTo>
                <a:cubicBezTo>
                  <a:pt x="1305" y="214"/>
                  <a:pt x="1310" y="211"/>
                  <a:pt x="1316" y="209"/>
                </a:cubicBezTo>
                <a:close/>
                <a:moveTo>
                  <a:pt x="1316" y="749"/>
                </a:moveTo>
                <a:cubicBezTo>
                  <a:pt x="1316" y="780"/>
                  <a:pt x="1316" y="780"/>
                  <a:pt x="1316" y="780"/>
                </a:cubicBezTo>
                <a:cubicBezTo>
                  <a:pt x="1314" y="778"/>
                  <a:pt x="1312" y="777"/>
                  <a:pt x="1310" y="775"/>
                </a:cubicBezTo>
                <a:cubicBezTo>
                  <a:pt x="1308" y="775"/>
                  <a:pt x="1306" y="773"/>
                  <a:pt x="1303" y="773"/>
                </a:cubicBezTo>
                <a:cubicBezTo>
                  <a:pt x="1302" y="772"/>
                  <a:pt x="1301" y="772"/>
                  <a:pt x="1299" y="772"/>
                </a:cubicBezTo>
                <a:cubicBezTo>
                  <a:pt x="1299" y="754"/>
                  <a:pt x="1299" y="754"/>
                  <a:pt x="1299" y="754"/>
                </a:cubicBezTo>
                <a:cubicBezTo>
                  <a:pt x="1304" y="751"/>
                  <a:pt x="1310" y="750"/>
                  <a:pt x="1316" y="749"/>
                </a:cubicBezTo>
                <a:close/>
                <a:moveTo>
                  <a:pt x="1316" y="1003"/>
                </a:moveTo>
                <a:cubicBezTo>
                  <a:pt x="1316" y="1176"/>
                  <a:pt x="1316" y="1176"/>
                  <a:pt x="1316" y="1176"/>
                </a:cubicBezTo>
                <a:cubicBezTo>
                  <a:pt x="1310" y="1181"/>
                  <a:pt x="1305" y="1186"/>
                  <a:pt x="1299" y="1191"/>
                </a:cubicBezTo>
                <a:cubicBezTo>
                  <a:pt x="1299" y="1087"/>
                  <a:pt x="1299" y="1087"/>
                  <a:pt x="1299" y="1087"/>
                </a:cubicBezTo>
                <a:cubicBezTo>
                  <a:pt x="1305" y="1082"/>
                  <a:pt x="1305" y="1082"/>
                  <a:pt x="1305" y="1082"/>
                </a:cubicBezTo>
                <a:cubicBezTo>
                  <a:pt x="1299" y="1075"/>
                  <a:pt x="1299" y="1075"/>
                  <a:pt x="1299" y="1075"/>
                </a:cubicBezTo>
                <a:cubicBezTo>
                  <a:pt x="1299" y="1016"/>
                  <a:pt x="1299" y="1016"/>
                  <a:pt x="1299" y="1016"/>
                </a:cubicBezTo>
                <a:cubicBezTo>
                  <a:pt x="1305" y="1012"/>
                  <a:pt x="1310" y="1008"/>
                  <a:pt x="1316" y="1003"/>
                </a:cubicBezTo>
                <a:close/>
                <a:moveTo>
                  <a:pt x="1316" y="1895"/>
                </a:moveTo>
                <a:cubicBezTo>
                  <a:pt x="1316" y="2167"/>
                  <a:pt x="1316" y="2167"/>
                  <a:pt x="1316" y="2167"/>
                </a:cubicBezTo>
                <a:cubicBezTo>
                  <a:pt x="1299" y="2157"/>
                  <a:pt x="1299" y="2157"/>
                  <a:pt x="1299" y="2157"/>
                </a:cubicBezTo>
                <a:cubicBezTo>
                  <a:pt x="1299" y="1895"/>
                  <a:pt x="1299" y="1895"/>
                  <a:pt x="1299" y="1895"/>
                </a:cubicBezTo>
                <a:cubicBezTo>
                  <a:pt x="1316" y="1895"/>
                  <a:pt x="1316" y="1895"/>
                  <a:pt x="1316" y="1895"/>
                </a:cubicBezTo>
                <a:close/>
                <a:moveTo>
                  <a:pt x="1316" y="3061"/>
                </a:moveTo>
                <a:cubicBezTo>
                  <a:pt x="1316" y="3117"/>
                  <a:pt x="1316" y="3117"/>
                  <a:pt x="1316" y="3117"/>
                </a:cubicBezTo>
                <a:cubicBezTo>
                  <a:pt x="1299" y="3109"/>
                  <a:pt x="1299" y="3109"/>
                  <a:pt x="1299" y="3109"/>
                </a:cubicBezTo>
                <a:cubicBezTo>
                  <a:pt x="1299" y="3098"/>
                  <a:pt x="1299" y="3098"/>
                  <a:pt x="1299" y="3098"/>
                </a:cubicBezTo>
                <a:cubicBezTo>
                  <a:pt x="1316" y="3061"/>
                  <a:pt x="1316" y="3061"/>
                  <a:pt x="1316" y="3061"/>
                </a:cubicBezTo>
                <a:close/>
                <a:moveTo>
                  <a:pt x="1316" y="3345"/>
                </a:moveTo>
                <a:cubicBezTo>
                  <a:pt x="1316" y="3448"/>
                  <a:pt x="1316" y="3448"/>
                  <a:pt x="1316" y="3448"/>
                </a:cubicBezTo>
                <a:cubicBezTo>
                  <a:pt x="1299" y="3434"/>
                  <a:pt x="1299" y="3434"/>
                  <a:pt x="1299" y="3434"/>
                </a:cubicBezTo>
                <a:cubicBezTo>
                  <a:pt x="1299" y="3330"/>
                  <a:pt x="1299" y="3330"/>
                  <a:pt x="1299" y="3330"/>
                </a:cubicBezTo>
                <a:cubicBezTo>
                  <a:pt x="1305" y="3335"/>
                  <a:pt x="1310" y="3340"/>
                  <a:pt x="1316" y="3345"/>
                </a:cubicBezTo>
                <a:close/>
                <a:moveTo>
                  <a:pt x="1316" y="3454"/>
                </a:moveTo>
                <a:cubicBezTo>
                  <a:pt x="1316" y="3518"/>
                  <a:pt x="1316" y="3518"/>
                  <a:pt x="1316" y="3518"/>
                </a:cubicBezTo>
                <a:cubicBezTo>
                  <a:pt x="1310" y="3514"/>
                  <a:pt x="1305" y="3509"/>
                  <a:pt x="1299" y="3505"/>
                </a:cubicBezTo>
                <a:cubicBezTo>
                  <a:pt x="1299" y="3473"/>
                  <a:pt x="1299" y="3473"/>
                  <a:pt x="1299" y="3473"/>
                </a:cubicBezTo>
                <a:cubicBezTo>
                  <a:pt x="1316" y="3454"/>
                  <a:pt x="1316" y="3454"/>
                  <a:pt x="1316" y="3454"/>
                </a:cubicBezTo>
                <a:close/>
                <a:moveTo>
                  <a:pt x="1316" y="3821"/>
                </a:moveTo>
                <a:cubicBezTo>
                  <a:pt x="1316" y="3860"/>
                  <a:pt x="1316" y="3860"/>
                  <a:pt x="1316" y="3860"/>
                </a:cubicBezTo>
                <a:cubicBezTo>
                  <a:pt x="1299" y="3874"/>
                  <a:pt x="1299" y="3874"/>
                  <a:pt x="1299" y="3874"/>
                </a:cubicBezTo>
                <a:cubicBezTo>
                  <a:pt x="1299" y="3833"/>
                  <a:pt x="1299" y="3833"/>
                  <a:pt x="1299" y="3833"/>
                </a:cubicBezTo>
                <a:cubicBezTo>
                  <a:pt x="1316" y="3821"/>
                  <a:pt x="1316" y="3821"/>
                  <a:pt x="1316" y="3821"/>
                </a:cubicBezTo>
                <a:close/>
                <a:moveTo>
                  <a:pt x="1316" y="3929"/>
                </a:moveTo>
                <a:cubicBezTo>
                  <a:pt x="1316" y="3966"/>
                  <a:pt x="1316" y="3966"/>
                  <a:pt x="1316" y="3966"/>
                </a:cubicBezTo>
                <a:cubicBezTo>
                  <a:pt x="1299" y="3956"/>
                  <a:pt x="1299" y="3956"/>
                  <a:pt x="1299" y="3956"/>
                </a:cubicBezTo>
                <a:cubicBezTo>
                  <a:pt x="1299" y="3919"/>
                  <a:pt x="1299" y="3919"/>
                  <a:pt x="1299" y="3919"/>
                </a:cubicBezTo>
                <a:cubicBezTo>
                  <a:pt x="1316" y="3929"/>
                  <a:pt x="1316" y="3929"/>
                  <a:pt x="1316" y="3929"/>
                </a:cubicBezTo>
                <a:close/>
                <a:moveTo>
                  <a:pt x="1316" y="4053"/>
                </a:moveTo>
                <a:cubicBezTo>
                  <a:pt x="1316" y="4055"/>
                  <a:pt x="1316" y="4055"/>
                  <a:pt x="1316" y="4055"/>
                </a:cubicBezTo>
                <a:cubicBezTo>
                  <a:pt x="1315" y="4054"/>
                  <a:pt x="1315" y="4054"/>
                  <a:pt x="1315" y="4054"/>
                </a:cubicBezTo>
                <a:cubicBezTo>
                  <a:pt x="1316" y="4053"/>
                  <a:pt x="1316" y="4053"/>
                  <a:pt x="1316" y="4053"/>
                </a:cubicBezTo>
                <a:close/>
                <a:moveTo>
                  <a:pt x="1316" y="4195"/>
                </a:moveTo>
                <a:cubicBezTo>
                  <a:pt x="1316" y="4326"/>
                  <a:pt x="1316" y="4326"/>
                  <a:pt x="1316" y="4326"/>
                </a:cubicBezTo>
                <a:cubicBezTo>
                  <a:pt x="1310" y="4323"/>
                  <a:pt x="1305" y="4321"/>
                  <a:pt x="1299" y="4318"/>
                </a:cubicBezTo>
                <a:cubicBezTo>
                  <a:pt x="1299" y="4186"/>
                  <a:pt x="1299" y="4186"/>
                  <a:pt x="1299" y="4186"/>
                </a:cubicBezTo>
                <a:cubicBezTo>
                  <a:pt x="1305" y="4189"/>
                  <a:pt x="1310" y="4192"/>
                  <a:pt x="1316" y="4195"/>
                </a:cubicBezTo>
                <a:close/>
                <a:moveTo>
                  <a:pt x="1299" y="865"/>
                </a:moveTo>
                <a:cubicBezTo>
                  <a:pt x="1299" y="819"/>
                  <a:pt x="1299" y="819"/>
                  <a:pt x="1299" y="819"/>
                </a:cubicBezTo>
                <a:cubicBezTo>
                  <a:pt x="1299" y="819"/>
                  <a:pt x="1300" y="820"/>
                  <a:pt x="1300" y="820"/>
                </a:cubicBezTo>
                <a:cubicBezTo>
                  <a:pt x="1306" y="829"/>
                  <a:pt x="1312" y="839"/>
                  <a:pt x="1313" y="850"/>
                </a:cubicBezTo>
                <a:cubicBezTo>
                  <a:pt x="1313" y="856"/>
                  <a:pt x="1307" y="863"/>
                  <a:pt x="1307" y="863"/>
                </a:cubicBezTo>
                <a:cubicBezTo>
                  <a:pt x="1307" y="863"/>
                  <a:pt x="1303" y="865"/>
                  <a:pt x="1299" y="865"/>
                </a:cubicBezTo>
                <a:close/>
                <a:moveTo>
                  <a:pt x="1299" y="216"/>
                </a:moveTo>
                <a:cubicBezTo>
                  <a:pt x="1299" y="348"/>
                  <a:pt x="1299" y="348"/>
                  <a:pt x="1299" y="348"/>
                </a:cubicBezTo>
                <a:cubicBezTo>
                  <a:pt x="1255" y="371"/>
                  <a:pt x="1211" y="395"/>
                  <a:pt x="1168" y="420"/>
                </a:cubicBezTo>
                <a:cubicBezTo>
                  <a:pt x="1168" y="284"/>
                  <a:pt x="1168" y="284"/>
                  <a:pt x="1168" y="284"/>
                </a:cubicBezTo>
                <a:cubicBezTo>
                  <a:pt x="1211" y="260"/>
                  <a:pt x="1255" y="238"/>
                  <a:pt x="1299" y="216"/>
                </a:cubicBezTo>
                <a:close/>
                <a:moveTo>
                  <a:pt x="1299" y="754"/>
                </a:moveTo>
                <a:cubicBezTo>
                  <a:pt x="1299" y="772"/>
                  <a:pt x="1299" y="772"/>
                  <a:pt x="1299" y="772"/>
                </a:cubicBezTo>
                <a:cubicBezTo>
                  <a:pt x="1294" y="771"/>
                  <a:pt x="1288" y="770"/>
                  <a:pt x="1288" y="769"/>
                </a:cubicBezTo>
                <a:cubicBezTo>
                  <a:pt x="1287" y="769"/>
                  <a:pt x="1284" y="766"/>
                  <a:pt x="1286" y="764"/>
                </a:cubicBezTo>
                <a:cubicBezTo>
                  <a:pt x="1286" y="763"/>
                  <a:pt x="1286" y="763"/>
                  <a:pt x="1287" y="763"/>
                </a:cubicBezTo>
                <a:cubicBezTo>
                  <a:pt x="1291" y="759"/>
                  <a:pt x="1295" y="756"/>
                  <a:pt x="1299" y="754"/>
                </a:cubicBezTo>
                <a:close/>
                <a:moveTo>
                  <a:pt x="1299" y="819"/>
                </a:moveTo>
                <a:cubicBezTo>
                  <a:pt x="1293" y="814"/>
                  <a:pt x="1289" y="810"/>
                  <a:pt x="1285" y="805"/>
                </a:cubicBezTo>
                <a:cubicBezTo>
                  <a:pt x="1283" y="802"/>
                  <a:pt x="1280" y="800"/>
                  <a:pt x="1277" y="797"/>
                </a:cubicBezTo>
                <a:cubicBezTo>
                  <a:pt x="1276" y="795"/>
                  <a:pt x="1274" y="795"/>
                  <a:pt x="1273" y="793"/>
                </a:cubicBezTo>
                <a:cubicBezTo>
                  <a:pt x="1270" y="790"/>
                  <a:pt x="1264" y="787"/>
                  <a:pt x="1262" y="785"/>
                </a:cubicBezTo>
                <a:cubicBezTo>
                  <a:pt x="1260" y="783"/>
                  <a:pt x="1260" y="782"/>
                  <a:pt x="1259" y="780"/>
                </a:cubicBezTo>
                <a:cubicBezTo>
                  <a:pt x="1258" y="778"/>
                  <a:pt x="1256" y="776"/>
                  <a:pt x="1255" y="774"/>
                </a:cubicBezTo>
                <a:cubicBezTo>
                  <a:pt x="1255" y="773"/>
                  <a:pt x="1255" y="773"/>
                  <a:pt x="1256" y="772"/>
                </a:cubicBezTo>
                <a:cubicBezTo>
                  <a:pt x="1265" y="769"/>
                  <a:pt x="1263" y="760"/>
                  <a:pt x="1269" y="757"/>
                </a:cubicBezTo>
                <a:cubicBezTo>
                  <a:pt x="1269" y="757"/>
                  <a:pt x="1280" y="742"/>
                  <a:pt x="1282" y="741"/>
                </a:cubicBezTo>
                <a:cubicBezTo>
                  <a:pt x="1284" y="736"/>
                  <a:pt x="1283" y="733"/>
                  <a:pt x="1285" y="729"/>
                </a:cubicBezTo>
                <a:cubicBezTo>
                  <a:pt x="1285" y="727"/>
                  <a:pt x="1286" y="725"/>
                  <a:pt x="1286" y="723"/>
                </a:cubicBezTo>
                <a:cubicBezTo>
                  <a:pt x="1283" y="719"/>
                  <a:pt x="1282" y="717"/>
                  <a:pt x="1278" y="715"/>
                </a:cubicBezTo>
                <a:cubicBezTo>
                  <a:pt x="1275" y="715"/>
                  <a:pt x="1259" y="727"/>
                  <a:pt x="1258" y="729"/>
                </a:cubicBezTo>
                <a:cubicBezTo>
                  <a:pt x="1257" y="732"/>
                  <a:pt x="1259" y="733"/>
                  <a:pt x="1258" y="735"/>
                </a:cubicBezTo>
                <a:cubicBezTo>
                  <a:pt x="1257" y="736"/>
                  <a:pt x="1252" y="739"/>
                  <a:pt x="1250" y="740"/>
                </a:cubicBezTo>
                <a:cubicBezTo>
                  <a:pt x="1249" y="741"/>
                  <a:pt x="1248" y="743"/>
                  <a:pt x="1246" y="743"/>
                </a:cubicBezTo>
                <a:cubicBezTo>
                  <a:pt x="1246" y="743"/>
                  <a:pt x="1246" y="742"/>
                  <a:pt x="1246" y="741"/>
                </a:cubicBezTo>
                <a:cubicBezTo>
                  <a:pt x="1245" y="736"/>
                  <a:pt x="1247" y="736"/>
                  <a:pt x="1247" y="734"/>
                </a:cubicBezTo>
                <a:cubicBezTo>
                  <a:pt x="1248" y="733"/>
                  <a:pt x="1249" y="731"/>
                  <a:pt x="1250" y="730"/>
                </a:cubicBezTo>
                <a:cubicBezTo>
                  <a:pt x="1251" y="727"/>
                  <a:pt x="1251" y="725"/>
                  <a:pt x="1252" y="722"/>
                </a:cubicBezTo>
                <a:cubicBezTo>
                  <a:pt x="1253" y="716"/>
                  <a:pt x="1255" y="713"/>
                  <a:pt x="1256" y="707"/>
                </a:cubicBezTo>
                <a:cubicBezTo>
                  <a:pt x="1257" y="699"/>
                  <a:pt x="1259" y="691"/>
                  <a:pt x="1258" y="681"/>
                </a:cubicBezTo>
                <a:cubicBezTo>
                  <a:pt x="1261" y="679"/>
                  <a:pt x="1263" y="669"/>
                  <a:pt x="1268" y="661"/>
                </a:cubicBezTo>
                <a:cubicBezTo>
                  <a:pt x="1271" y="655"/>
                  <a:pt x="1269" y="654"/>
                  <a:pt x="1269" y="653"/>
                </a:cubicBezTo>
                <a:cubicBezTo>
                  <a:pt x="1269" y="653"/>
                  <a:pt x="1266" y="649"/>
                  <a:pt x="1265" y="647"/>
                </a:cubicBezTo>
                <a:cubicBezTo>
                  <a:pt x="1260" y="642"/>
                  <a:pt x="1237" y="662"/>
                  <a:pt x="1238" y="661"/>
                </a:cubicBezTo>
                <a:cubicBezTo>
                  <a:pt x="1236" y="663"/>
                  <a:pt x="1233" y="665"/>
                  <a:pt x="1230" y="667"/>
                </a:cubicBezTo>
                <a:cubicBezTo>
                  <a:pt x="1228" y="670"/>
                  <a:pt x="1226" y="672"/>
                  <a:pt x="1224" y="674"/>
                </a:cubicBezTo>
                <a:cubicBezTo>
                  <a:pt x="1223" y="682"/>
                  <a:pt x="1216" y="689"/>
                  <a:pt x="1213" y="697"/>
                </a:cubicBezTo>
                <a:cubicBezTo>
                  <a:pt x="1212" y="701"/>
                  <a:pt x="1211" y="704"/>
                  <a:pt x="1209" y="707"/>
                </a:cubicBezTo>
                <a:cubicBezTo>
                  <a:pt x="1210" y="716"/>
                  <a:pt x="1202" y="723"/>
                  <a:pt x="1199" y="730"/>
                </a:cubicBezTo>
                <a:cubicBezTo>
                  <a:pt x="1198" y="734"/>
                  <a:pt x="1197" y="741"/>
                  <a:pt x="1193" y="743"/>
                </a:cubicBezTo>
                <a:cubicBezTo>
                  <a:pt x="1188" y="744"/>
                  <a:pt x="1184" y="745"/>
                  <a:pt x="1179" y="744"/>
                </a:cubicBezTo>
                <a:cubicBezTo>
                  <a:pt x="1177" y="744"/>
                  <a:pt x="1174" y="744"/>
                  <a:pt x="1172" y="744"/>
                </a:cubicBezTo>
                <a:cubicBezTo>
                  <a:pt x="1172" y="744"/>
                  <a:pt x="1171" y="745"/>
                  <a:pt x="1171" y="745"/>
                </a:cubicBezTo>
                <a:cubicBezTo>
                  <a:pt x="1170" y="748"/>
                  <a:pt x="1168" y="750"/>
                  <a:pt x="1168" y="752"/>
                </a:cubicBezTo>
                <a:cubicBezTo>
                  <a:pt x="1168" y="754"/>
                  <a:pt x="1168" y="754"/>
                  <a:pt x="1168" y="754"/>
                </a:cubicBezTo>
                <a:cubicBezTo>
                  <a:pt x="1168" y="754"/>
                  <a:pt x="1168" y="754"/>
                  <a:pt x="1168" y="754"/>
                </a:cubicBezTo>
                <a:cubicBezTo>
                  <a:pt x="1169" y="760"/>
                  <a:pt x="1174" y="762"/>
                  <a:pt x="1176" y="769"/>
                </a:cubicBezTo>
                <a:cubicBezTo>
                  <a:pt x="1177" y="773"/>
                  <a:pt x="1183" y="779"/>
                  <a:pt x="1184" y="782"/>
                </a:cubicBezTo>
                <a:cubicBezTo>
                  <a:pt x="1188" y="788"/>
                  <a:pt x="1189" y="794"/>
                  <a:pt x="1194" y="802"/>
                </a:cubicBezTo>
                <a:cubicBezTo>
                  <a:pt x="1201" y="812"/>
                  <a:pt x="1212" y="824"/>
                  <a:pt x="1222" y="823"/>
                </a:cubicBezTo>
                <a:cubicBezTo>
                  <a:pt x="1226" y="821"/>
                  <a:pt x="1227" y="819"/>
                  <a:pt x="1229" y="816"/>
                </a:cubicBezTo>
                <a:cubicBezTo>
                  <a:pt x="1229" y="813"/>
                  <a:pt x="1229" y="813"/>
                  <a:pt x="1229" y="809"/>
                </a:cubicBezTo>
                <a:cubicBezTo>
                  <a:pt x="1230" y="806"/>
                  <a:pt x="1232" y="801"/>
                  <a:pt x="1233" y="797"/>
                </a:cubicBezTo>
                <a:cubicBezTo>
                  <a:pt x="1233" y="794"/>
                  <a:pt x="1231" y="792"/>
                  <a:pt x="1231" y="790"/>
                </a:cubicBezTo>
                <a:cubicBezTo>
                  <a:pt x="1225" y="780"/>
                  <a:pt x="1221" y="773"/>
                  <a:pt x="1215" y="763"/>
                </a:cubicBezTo>
                <a:cubicBezTo>
                  <a:pt x="1216" y="756"/>
                  <a:pt x="1223" y="751"/>
                  <a:pt x="1227" y="748"/>
                </a:cubicBezTo>
                <a:cubicBezTo>
                  <a:pt x="1230" y="748"/>
                  <a:pt x="1231" y="746"/>
                  <a:pt x="1232" y="747"/>
                </a:cubicBezTo>
                <a:cubicBezTo>
                  <a:pt x="1234" y="748"/>
                  <a:pt x="1232" y="750"/>
                  <a:pt x="1232" y="752"/>
                </a:cubicBezTo>
                <a:cubicBezTo>
                  <a:pt x="1232" y="752"/>
                  <a:pt x="1236" y="774"/>
                  <a:pt x="1235" y="772"/>
                </a:cubicBezTo>
                <a:cubicBezTo>
                  <a:pt x="1235" y="775"/>
                  <a:pt x="1241" y="778"/>
                  <a:pt x="1243" y="778"/>
                </a:cubicBezTo>
                <a:cubicBezTo>
                  <a:pt x="1246" y="782"/>
                  <a:pt x="1248" y="785"/>
                  <a:pt x="1251" y="789"/>
                </a:cubicBezTo>
                <a:cubicBezTo>
                  <a:pt x="1250" y="793"/>
                  <a:pt x="1247" y="802"/>
                  <a:pt x="1244" y="805"/>
                </a:cubicBezTo>
                <a:cubicBezTo>
                  <a:pt x="1243" y="808"/>
                  <a:pt x="1243" y="807"/>
                  <a:pt x="1241" y="812"/>
                </a:cubicBezTo>
                <a:cubicBezTo>
                  <a:pt x="1238" y="815"/>
                  <a:pt x="1236" y="820"/>
                  <a:pt x="1233" y="823"/>
                </a:cubicBezTo>
                <a:cubicBezTo>
                  <a:pt x="1231" y="828"/>
                  <a:pt x="1229" y="833"/>
                  <a:pt x="1228" y="838"/>
                </a:cubicBezTo>
                <a:cubicBezTo>
                  <a:pt x="1222" y="854"/>
                  <a:pt x="1223" y="846"/>
                  <a:pt x="1220" y="856"/>
                </a:cubicBezTo>
                <a:cubicBezTo>
                  <a:pt x="1218" y="860"/>
                  <a:pt x="1214" y="869"/>
                  <a:pt x="1212" y="875"/>
                </a:cubicBezTo>
                <a:cubicBezTo>
                  <a:pt x="1210" y="880"/>
                  <a:pt x="1206" y="884"/>
                  <a:pt x="1201" y="891"/>
                </a:cubicBezTo>
                <a:cubicBezTo>
                  <a:pt x="1200" y="895"/>
                  <a:pt x="1198" y="900"/>
                  <a:pt x="1198" y="904"/>
                </a:cubicBezTo>
                <a:cubicBezTo>
                  <a:pt x="1199" y="907"/>
                  <a:pt x="1201" y="906"/>
                  <a:pt x="1204" y="907"/>
                </a:cubicBezTo>
                <a:cubicBezTo>
                  <a:pt x="1209" y="910"/>
                  <a:pt x="1215" y="913"/>
                  <a:pt x="1221" y="917"/>
                </a:cubicBezTo>
                <a:cubicBezTo>
                  <a:pt x="1226" y="918"/>
                  <a:pt x="1232" y="912"/>
                  <a:pt x="1236" y="909"/>
                </a:cubicBezTo>
                <a:cubicBezTo>
                  <a:pt x="1237" y="906"/>
                  <a:pt x="1239" y="903"/>
                  <a:pt x="1240" y="900"/>
                </a:cubicBezTo>
                <a:cubicBezTo>
                  <a:pt x="1241" y="898"/>
                  <a:pt x="1241" y="896"/>
                  <a:pt x="1242" y="894"/>
                </a:cubicBezTo>
                <a:cubicBezTo>
                  <a:pt x="1242" y="887"/>
                  <a:pt x="1245" y="878"/>
                  <a:pt x="1246" y="870"/>
                </a:cubicBezTo>
                <a:cubicBezTo>
                  <a:pt x="1248" y="864"/>
                  <a:pt x="1248" y="863"/>
                  <a:pt x="1249" y="860"/>
                </a:cubicBezTo>
                <a:cubicBezTo>
                  <a:pt x="1249" y="857"/>
                  <a:pt x="1251" y="849"/>
                  <a:pt x="1253" y="848"/>
                </a:cubicBezTo>
                <a:cubicBezTo>
                  <a:pt x="1254" y="842"/>
                  <a:pt x="1256" y="838"/>
                  <a:pt x="1257" y="833"/>
                </a:cubicBezTo>
                <a:cubicBezTo>
                  <a:pt x="1260" y="822"/>
                  <a:pt x="1259" y="814"/>
                  <a:pt x="1263" y="806"/>
                </a:cubicBezTo>
                <a:cubicBezTo>
                  <a:pt x="1267" y="807"/>
                  <a:pt x="1272" y="825"/>
                  <a:pt x="1274" y="828"/>
                </a:cubicBezTo>
                <a:cubicBezTo>
                  <a:pt x="1273" y="835"/>
                  <a:pt x="1263" y="838"/>
                  <a:pt x="1263" y="845"/>
                </a:cubicBezTo>
                <a:cubicBezTo>
                  <a:pt x="1270" y="852"/>
                  <a:pt x="1288" y="859"/>
                  <a:pt x="1288" y="860"/>
                </a:cubicBezTo>
                <a:cubicBezTo>
                  <a:pt x="1289" y="860"/>
                  <a:pt x="1293" y="862"/>
                  <a:pt x="1296" y="864"/>
                </a:cubicBezTo>
                <a:cubicBezTo>
                  <a:pt x="1297" y="865"/>
                  <a:pt x="1298" y="865"/>
                  <a:pt x="1299" y="865"/>
                </a:cubicBezTo>
                <a:cubicBezTo>
                  <a:pt x="1299" y="819"/>
                  <a:pt x="1299" y="819"/>
                  <a:pt x="1299" y="819"/>
                </a:cubicBezTo>
                <a:close/>
                <a:moveTo>
                  <a:pt x="1299" y="1016"/>
                </a:moveTo>
                <a:cubicBezTo>
                  <a:pt x="1299" y="1075"/>
                  <a:pt x="1299" y="1075"/>
                  <a:pt x="1299" y="1075"/>
                </a:cubicBezTo>
                <a:cubicBezTo>
                  <a:pt x="1269" y="1040"/>
                  <a:pt x="1269" y="1040"/>
                  <a:pt x="1269" y="1040"/>
                </a:cubicBezTo>
                <a:cubicBezTo>
                  <a:pt x="1279" y="1032"/>
                  <a:pt x="1289" y="1024"/>
                  <a:pt x="1299" y="1016"/>
                </a:cubicBezTo>
                <a:close/>
                <a:moveTo>
                  <a:pt x="1299" y="1087"/>
                </a:moveTo>
                <a:cubicBezTo>
                  <a:pt x="1299" y="1191"/>
                  <a:pt x="1299" y="1191"/>
                  <a:pt x="1299" y="1191"/>
                </a:cubicBezTo>
                <a:cubicBezTo>
                  <a:pt x="1253" y="1233"/>
                  <a:pt x="1209" y="1277"/>
                  <a:pt x="1168" y="1325"/>
                </a:cubicBezTo>
                <a:cubicBezTo>
                  <a:pt x="1168" y="1208"/>
                  <a:pt x="1168" y="1208"/>
                  <a:pt x="1168" y="1208"/>
                </a:cubicBezTo>
                <a:cubicBezTo>
                  <a:pt x="1206" y="1170"/>
                  <a:pt x="1206" y="1170"/>
                  <a:pt x="1206" y="1170"/>
                </a:cubicBezTo>
                <a:cubicBezTo>
                  <a:pt x="1168" y="1132"/>
                  <a:pt x="1168" y="1132"/>
                  <a:pt x="1168" y="1132"/>
                </a:cubicBezTo>
                <a:cubicBezTo>
                  <a:pt x="1168" y="1130"/>
                  <a:pt x="1168" y="1130"/>
                  <a:pt x="1168" y="1130"/>
                </a:cubicBezTo>
                <a:cubicBezTo>
                  <a:pt x="1184" y="1114"/>
                  <a:pt x="1201" y="1098"/>
                  <a:pt x="1218" y="1083"/>
                </a:cubicBezTo>
                <a:cubicBezTo>
                  <a:pt x="1254" y="1125"/>
                  <a:pt x="1254" y="1125"/>
                  <a:pt x="1254" y="1125"/>
                </a:cubicBezTo>
                <a:cubicBezTo>
                  <a:pt x="1299" y="1087"/>
                  <a:pt x="1299" y="1087"/>
                  <a:pt x="1299" y="1087"/>
                </a:cubicBezTo>
                <a:close/>
                <a:moveTo>
                  <a:pt x="1299" y="1895"/>
                </a:moveTo>
                <a:cubicBezTo>
                  <a:pt x="1299" y="2157"/>
                  <a:pt x="1299" y="2157"/>
                  <a:pt x="1299" y="2157"/>
                </a:cubicBezTo>
                <a:cubicBezTo>
                  <a:pt x="1217" y="2109"/>
                  <a:pt x="1217" y="2109"/>
                  <a:pt x="1217" y="2109"/>
                </a:cubicBezTo>
                <a:cubicBezTo>
                  <a:pt x="1217" y="1895"/>
                  <a:pt x="1217" y="1895"/>
                  <a:pt x="1217" y="1895"/>
                </a:cubicBezTo>
                <a:cubicBezTo>
                  <a:pt x="1299" y="1895"/>
                  <a:pt x="1299" y="1895"/>
                  <a:pt x="1299" y="1895"/>
                </a:cubicBezTo>
                <a:close/>
                <a:moveTo>
                  <a:pt x="1299" y="3098"/>
                </a:moveTo>
                <a:cubicBezTo>
                  <a:pt x="1299" y="3109"/>
                  <a:pt x="1299" y="3109"/>
                  <a:pt x="1299" y="3109"/>
                </a:cubicBezTo>
                <a:cubicBezTo>
                  <a:pt x="1295" y="3107"/>
                  <a:pt x="1295" y="3107"/>
                  <a:pt x="1295" y="3107"/>
                </a:cubicBezTo>
                <a:cubicBezTo>
                  <a:pt x="1299" y="3098"/>
                  <a:pt x="1299" y="3098"/>
                  <a:pt x="1299" y="3098"/>
                </a:cubicBezTo>
                <a:close/>
                <a:moveTo>
                  <a:pt x="1299" y="3330"/>
                </a:moveTo>
                <a:cubicBezTo>
                  <a:pt x="1299" y="3434"/>
                  <a:pt x="1299" y="3434"/>
                  <a:pt x="1299" y="3434"/>
                </a:cubicBezTo>
                <a:cubicBezTo>
                  <a:pt x="1267" y="3407"/>
                  <a:pt x="1267" y="3407"/>
                  <a:pt x="1267" y="3407"/>
                </a:cubicBezTo>
                <a:cubicBezTo>
                  <a:pt x="1231" y="3450"/>
                  <a:pt x="1231" y="3450"/>
                  <a:pt x="1231" y="3450"/>
                </a:cubicBezTo>
                <a:cubicBezTo>
                  <a:pt x="1214" y="3434"/>
                  <a:pt x="1196" y="3418"/>
                  <a:pt x="1179" y="3403"/>
                </a:cubicBezTo>
                <a:cubicBezTo>
                  <a:pt x="1218" y="3363"/>
                  <a:pt x="1218" y="3363"/>
                  <a:pt x="1218" y="3363"/>
                </a:cubicBezTo>
                <a:cubicBezTo>
                  <a:pt x="1171" y="3316"/>
                  <a:pt x="1171" y="3316"/>
                  <a:pt x="1171" y="3316"/>
                </a:cubicBezTo>
                <a:cubicBezTo>
                  <a:pt x="1168" y="3319"/>
                  <a:pt x="1168" y="3319"/>
                  <a:pt x="1168" y="3319"/>
                </a:cubicBezTo>
                <a:cubicBezTo>
                  <a:pt x="1168" y="3196"/>
                  <a:pt x="1168" y="3196"/>
                  <a:pt x="1168" y="3196"/>
                </a:cubicBezTo>
                <a:cubicBezTo>
                  <a:pt x="1209" y="3244"/>
                  <a:pt x="1253" y="3288"/>
                  <a:pt x="1299" y="3330"/>
                </a:cubicBezTo>
                <a:close/>
                <a:moveTo>
                  <a:pt x="1299" y="3473"/>
                </a:moveTo>
                <a:cubicBezTo>
                  <a:pt x="1299" y="3505"/>
                  <a:pt x="1299" y="3505"/>
                  <a:pt x="1299" y="3505"/>
                </a:cubicBezTo>
                <a:cubicBezTo>
                  <a:pt x="1294" y="3501"/>
                  <a:pt x="1288" y="3497"/>
                  <a:pt x="1283" y="3492"/>
                </a:cubicBezTo>
                <a:cubicBezTo>
                  <a:pt x="1299" y="3473"/>
                  <a:pt x="1299" y="3473"/>
                  <a:pt x="1299" y="3473"/>
                </a:cubicBezTo>
                <a:close/>
                <a:moveTo>
                  <a:pt x="1299" y="3833"/>
                </a:moveTo>
                <a:cubicBezTo>
                  <a:pt x="1299" y="3874"/>
                  <a:pt x="1299" y="3874"/>
                  <a:pt x="1299" y="3874"/>
                </a:cubicBezTo>
                <a:cubicBezTo>
                  <a:pt x="1267" y="3900"/>
                  <a:pt x="1267" y="3900"/>
                  <a:pt x="1267" y="3900"/>
                </a:cubicBezTo>
                <a:cubicBezTo>
                  <a:pt x="1299" y="3919"/>
                  <a:pt x="1299" y="3919"/>
                  <a:pt x="1299" y="3919"/>
                </a:cubicBezTo>
                <a:cubicBezTo>
                  <a:pt x="1299" y="3956"/>
                  <a:pt x="1299" y="3956"/>
                  <a:pt x="1299" y="3956"/>
                </a:cubicBezTo>
                <a:cubicBezTo>
                  <a:pt x="1241" y="3921"/>
                  <a:pt x="1241" y="3921"/>
                  <a:pt x="1241" y="3921"/>
                </a:cubicBezTo>
                <a:cubicBezTo>
                  <a:pt x="1178" y="3972"/>
                  <a:pt x="1178" y="3972"/>
                  <a:pt x="1178" y="3972"/>
                </a:cubicBezTo>
                <a:cubicBezTo>
                  <a:pt x="1168" y="3966"/>
                  <a:pt x="1168" y="3966"/>
                  <a:pt x="1168" y="3966"/>
                </a:cubicBezTo>
                <a:cubicBezTo>
                  <a:pt x="1168" y="3937"/>
                  <a:pt x="1168" y="3937"/>
                  <a:pt x="1168" y="3937"/>
                </a:cubicBezTo>
                <a:cubicBezTo>
                  <a:pt x="1299" y="3833"/>
                  <a:pt x="1299" y="3833"/>
                  <a:pt x="1299" y="3833"/>
                </a:cubicBezTo>
                <a:close/>
                <a:moveTo>
                  <a:pt x="1299" y="4186"/>
                </a:moveTo>
                <a:cubicBezTo>
                  <a:pt x="1299" y="4318"/>
                  <a:pt x="1299" y="4318"/>
                  <a:pt x="1299" y="4318"/>
                </a:cubicBezTo>
                <a:cubicBezTo>
                  <a:pt x="1255" y="4297"/>
                  <a:pt x="1211" y="4275"/>
                  <a:pt x="1168" y="4251"/>
                </a:cubicBezTo>
                <a:cubicBezTo>
                  <a:pt x="1168" y="4114"/>
                  <a:pt x="1168" y="4114"/>
                  <a:pt x="1168" y="4114"/>
                </a:cubicBezTo>
                <a:cubicBezTo>
                  <a:pt x="1211" y="4140"/>
                  <a:pt x="1255" y="4164"/>
                  <a:pt x="1299" y="4186"/>
                </a:cubicBezTo>
                <a:close/>
                <a:moveTo>
                  <a:pt x="1168" y="3830"/>
                </a:moveTo>
                <a:cubicBezTo>
                  <a:pt x="1168" y="3770"/>
                  <a:pt x="1168" y="3770"/>
                  <a:pt x="1168" y="3770"/>
                </a:cubicBezTo>
                <a:cubicBezTo>
                  <a:pt x="1231" y="3685"/>
                  <a:pt x="1231" y="3685"/>
                  <a:pt x="1231" y="3685"/>
                </a:cubicBezTo>
                <a:cubicBezTo>
                  <a:pt x="1259" y="3706"/>
                  <a:pt x="1259" y="3706"/>
                  <a:pt x="1259" y="3706"/>
                </a:cubicBezTo>
                <a:cubicBezTo>
                  <a:pt x="1168" y="3830"/>
                  <a:pt x="1168" y="3830"/>
                  <a:pt x="1168" y="3830"/>
                </a:cubicBezTo>
                <a:close/>
                <a:moveTo>
                  <a:pt x="1168" y="3677"/>
                </a:moveTo>
                <a:cubicBezTo>
                  <a:pt x="1168" y="3636"/>
                  <a:pt x="1168" y="3636"/>
                  <a:pt x="1168" y="3636"/>
                </a:cubicBezTo>
                <a:cubicBezTo>
                  <a:pt x="1189" y="3654"/>
                  <a:pt x="1189" y="3654"/>
                  <a:pt x="1189" y="3654"/>
                </a:cubicBezTo>
                <a:cubicBezTo>
                  <a:pt x="1168" y="3677"/>
                  <a:pt x="1168" y="3677"/>
                  <a:pt x="1168" y="3677"/>
                </a:cubicBezTo>
                <a:close/>
                <a:moveTo>
                  <a:pt x="1168" y="710"/>
                </a:moveTo>
                <a:cubicBezTo>
                  <a:pt x="1168" y="686"/>
                  <a:pt x="1168" y="686"/>
                  <a:pt x="1168" y="686"/>
                </a:cubicBezTo>
                <a:cubicBezTo>
                  <a:pt x="1169" y="685"/>
                  <a:pt x="1170" y="683"/>
                  <a:pt x="1171" y="682"/>
                </a:cubicBezTo>
                <a:cubicBezTo>
                  <a:pt x="1172" y="680"/>
                  <a:pt x="1175" y="674"/>
                  <a:pt x="1178" y="670"/>
                </a:cubicBezTo>
                <a:cubicBezTo>
                  <a:pt x="1180" y="666"/>
                  <a:pt x="1185" y="659"/>
                  <a:pt x="1187" y="655"/>
                </a:cubicBezTo>
                <a:cubicBezTo>
                  <a:pt x="1191" y="651"/>
                  <a:pt x="1192" y="650"/>
                  <a:pt x="1192" y="648"/>
                </a:cubicBezTo>
                <a:cubicBezTo>
                  <a:pt x="1197" y="644"/>
                  <a:pt x="1202" y="629"/>
                  <a:pt x="1204" y="623"/>
                </a:cubicBezTo>
                <a:cubicBezTo>
                  <a:pt x="1208" y="619"/>
                  <a:pt x="1211" y="615"/>
                  <a:pt x="1214" y="611"/>
                </a:cubicBezTo>
                <a:cubicBezTo>
                  <a:pt x="1215" y="608"/>
                  <a:pt x="1216" y="606"/>
                  <a:pt x="1217" y="604"/>
                </a:cubicBezTo>
                <a:cubicBezTo>
                  <a:pt x="1217" y="602"/>
                  <a:pt x="1219" y="597"/>
                  <a:pt x="1222" y="596"/>
                </a:cubicBezTo>
                <a:cubicBezTo>
                  <a:pt x="1227" y="595"/>
                  <a:pt x="1242" y="593"/>
                  <a:pt x="1245" y="598"/>
                </a:cubicBezTo>
                <a:cubicBezTo>
                  <a:pt x="1245" y="600"/>
                  <a:pt x="1242" y="605"/>
                  <a:pt x="1242" y="605"/>
                </a:cubicBezTo>
                <a:cubicBezTo>
                  <a:pt x="1242" y="605"/>
                  <a:pt x="1240" y="612"/>
                  <a:pt x="1237" y="617"/>
                </a:cubicBezTo>
                <a:cubicBezTo>
                  <a:pt x="1236" y="619"/>
                  <a:pt x="1234" y="625"/>
                  <a:pt x="1232" y="627"/>
                </a:cubicBezTo>
                <a:cubicBezTo>
                  <a:pt x="1229" y="631"/>
                  <a:pt x="1225" y="636"/>
                  <a:pt x="1221" y="642"/>
                </a:cubicBezTo>
                <a:cubicBezTo>
                  <a:pt x="1219" y="646"/>
                  <a:pt x="1213" y="653"/>
                  <a:pt x="1211" y="654"/>
                </a:cubicBezTo>
                <a:cubicBezTo>
                  <a:pt x="1209" y="658"/>
                  <a:pt x="1201" y="672"/>
                  <a:pt x="1199" y="674"/>
                </a:cubicBezTo>
                <a:cubicBezTo>
                  <a:pt x="1197" y="677"/>
                  <a:pt x="1194" y="680"/>
                  <a:pt x="1192" y="682"/>
                </a:cubicBezTo>
                <a:cubicBezTo>
                  <a:pt x="1189" y="685"/>
                  <a:pt x="1176" y="701"/>
                  <a:pt x="1174" y="705"/>
                </a:cubicBezTo>
                <a:cubicBezTo>
                  <a:pt x="1171" y="708"/>
                  <a:pt x="1169" y="710"/>
                  <a:pt x="1168" y="710"/>
                </a:cubicBezTo>
                <a:close/>
                <a:moveTo>
                  <a:pt x="1168" y="634"/>
                </a:moveTo>
                <a:cubicBezTo>
                  <a:pt x="1168" y="634"/>
                  <a:pt x="1169" y="634"/>
                  <a:pt x="1169" y="633"/>
                </a:cubicBezTo>
                <a:cubicBezTo>
                  <a:pt x="1172" y="630"/>
                  <a:pt x="1173" y="625"/>
                  <a:pt x="1175" y="623"/>
                </a:cubicBezTo>
                <a:cubicBezTo>
                  <a:pt x="1178" y="619"/>
                  <a:pt x="1179" y="621"/>
                  <a:pt x="1181" y="617"/>
                </a:cubicBezTo>
                <a:cubicBezTo>
                  <a:pt x="1187" y="611"/>
                  <a:pt x="1187" y="610"/>
                  <a:pt x="1190" y="603"/>
                </a:cubicBezTo>
                <a:cubicBezTo>
                  <a:pt x="1193" y="598"/>
                  <a:pt x="1191" y="594"/>
                  <a:pt x="1189" y="589"/>
                </a:cubicBezTo>
                <a:cubicBezTo>
                  <a:pt x="1188" y="584"/>
                  <a:pt x="1177" y="579"/>
                  <a:pt x="1168" y="576"/>
                </a:cubicBezTo>
                <a:lnTo>
                  <a:pt x="1168" y="634"/>
                </a:lnTo>
                <a:close/>
                <a:moveTo>
                  <a:pt x="1168" y="284"/>
                </a:moveTo>
                <a:cubicBezTo>
                  <a:pt x="1168" y="420"/>
                  <a:pt x="1168" y="420"/>
                  <a:pt x="1168" y="420"/>
                </a:cubicBezTo>
                <a:cubicBezTo>
                  <a:pt x="1156" y="428"/>
                  <a:pt x="1143" y="435"/>
                  <a:pt x="1131" y="443"/>
                </a:cubicBezTo>
                <a:cubicBezTo>
                  <a:pt x="1131" y="305"/>
                  <a:pt x="1131" y="305"/>
                  <a:pt x="1131" y="305"/>
                </a:cubicBezTo>
                <a:cubicBezTo>
                  <a:pt x="1143" y="298"/>
                  <a:pt x="1156" y="291"/>
                  <a:pt x="1168" y="284"/>
                </a:cubicBezTo>
                <a:close/>
                <a:moveTo>
                  <a:pt x="1168" y="576"/>
                </a:moveTo>
                <a:cubicBezTo>
                  <a:pt x="1168" y="634"/>
                  <a:pt x="1168" y="634"/>
                  <a:pt x="1168" y="634"/>
                </a:cubicBezTo>
                <a:cubicBezTo>
                  <a:pt x="1164" y="638"/>
                  <a:pt x="1160" y="641"/>
                  <a:pt x="1159" y="642"/>
                </a:cubicBezTo>
                <a:cubicBezTo>
                  <a:pt x="1156" y="645"/>
                  <a:pt x="1152" y="661"/>
                  <a:pt x="1146" y="659"/>
                </a:cubicBezTo>
                <a:cubicBezTo>
                  <a:pt x="1146" y="657"/>
                  <a:pt x="1147" y="650"/>
                  <a:pt x="1149" y="648"/>
                </a:cubicBezTo>
                <a:cubicBezTo>
                  <a:pt x="1151" y="642"/>
                  <a:pt x="1154" y="640"/>
                  <a:pt x="1155" y="634"/>
                </a:cubicBezTo>
                <a:cubicBezTo>
                  <a:pt x="1156" y="628"/>
                  <a:pt x="1155" y="620"/>
                  <a:pt x="1151" y="614"/>
                </a:cubicBezTo>
                <a:cubicBezTo>
                  <a:pt x="1148" y="614"/>
                  <a:pt x="1148" y="611"/>
                  <a:pt x="1145" y="610"/>
                </a:cubicBezTo>
                <a:cubicBezTo>
                  <a:pt x="1142" y="609"/>
                  <a:pt x="1141" y="610"/>
                  <a:pt x="1138" y="609"/>
                </a:cubicBezTo>
                <a:cubicBezTo>
                  <a:pt x="1137" y="610"/>
                  <a:pt x="1134" y="610"/>
                  <a:pt x="1131" y="610"/>
                </a:cubicBezTo>
                <a:cubicBezTo>
                  <a:pt x="1131" y="579"/>
                  <a:pt x="1131" y="579"/>
                  <a:pt x="1131" y="579"/>
                </a:cubicBezTo>
                <a:cubicBezTo>
                  <a:pt x="1132" y="579"/>
                  <a:pt x="1132" y="579"/>
                  <a:pt x="1132" y="579"/>
                </a:cubicBezTo>
                <a:cubicBezTo>
                  <a:pt x="1136" y="578"/>
                  <a:pt x="1141" y="578"/>
                  <a:pt x="1143" y="577"/>
                </a:cubicBezTo>
                <a:cubicBezTo>
                  <a:pt x="1148" y="576"/>
                  <a:pt x="1152" y="576"/>
                  <a:pt x="1158" y="576"/>
                </a:cubicBezTo>
                <a:cubicBezTo>
                  <a:pt x="1160" y="575"/>
                  <a:pt x="1164" y="575"/>
                  <a:pt x="1168" y="576"/>
                </a:cubicBezTo>
                <a:close/>
                <a:moveTo>
                  <a:pt x="1168" y="686"/>
                </a:moveTo>
                <a:cubicBezTo>
                  <a:pt x="1168" y="710"/>
                  <a:pt x="1168" y="710"/>
                  <a:pt x="1168" y="710"/>
                </a:cubicBezTo>
                <a:cubicBezTo>
                  <a:pt x="1166" y="712"/>
                  <a:pt x="1165" y="712"/>
                  <a:pt x="1161" y="716"/>
                </a:cubicBezTo>
                <a:cubicBezTo>
                  <a:pt x="1154" y="721"/>
                  <a:pt x="1149" y="723"/>
                  <a:pt x="1142" y="727"/>
                </a:cubicBezTo>
                <a:cubicBezTo>
                  <a:pt x="1140" y="728"/>
                  <a:pt x="1134" y="730"/>
                  <a:pt x="1132" y="730"/>
                </a:cubicBezTo>
                <a:cubicBezTo>
                  <a:pt x="1132" y="731"/>
                  <a:pt x="1132" y="731"/>
                  <a:pt x="1131" y="731"/>
                </a:cubicBezTo>
                <a:cubicBezTo>
                  <a:pt x="1131" y="721"/>
                  <a:pt x="1131" y="721"/>
                  <a:pt x="1131" y="721"/>
                </a:cubicBezTo>
                <a:cubicBezTo>
                  <a:pt x="1136" y="718"/>
                  <a:pt x="1141" y="715"/>
                  <a:pt x="1145" y="713"/>
                </a:cubicBezTo>
                <a:cubicBezTo>
                  <a:pt x="1151" y="707"/>
                  <a:pt x="1149" y="707"/>
                  <a:pt x="1150" y="705"/>
                </a:cubicBezTo>
                <a:cubicBezTo>
                  <a:pt x="1152" y="703"/>
                  <a:pt x="1160" y="700"/>
                  <a:pt x="1159" y="699"/>
                </a:cubicBezTo>
                <a:cubicBezTo>
                  <a:pt x="1159" y="697"/>
                  <a:pt x="1164" y="691"/>
                  <a:pt x="1168" y="686"/>
                </a:cubicBezTo>
                <a:close/>
                <a:moveTo>
                  <a:pt x="1168" y="752"/>
                </a:moveTo>
                <a:cubicBezTo>
                  <a:pt x="1168" y="754"/>
                  <a:pt x="1168" y="754"/>
                  <a:pt x="1168" y="754"/>
                </a:cubicBezTo>
                <a:cubicBezTo>
                  <a:pt x="1168" y="753"/>
                  <a:pt x="1168" y="753"/>
                  <a:pt x="1168" y="752"/>
                </a:cubicBezTo>
                <a:close/>
                <a:moveTo>
                  <a:pt x="1168" y="1130"/>
                </a:moveTo>
                <a:cubicBezTo>
                  <a:pt x="1168" y="1132"/>
                  <a:pt x="1168" y="1132"/>
                  <a:pt x="1168" y="1132"/>
                </a:cubicBezTo>
                <a:cubicBezTo>
                  <a:pt x="1167" y="1131"/>
                  <a:pt x="1167" y="1131"/>
                  <a:pt x="1167" y="1131"/>
                </a:cubicBezTo>
                <a:cubicBezTo>
                  <a:pt x="1167" y="1131"/>
                  <a:pt x="1168" y="1130"/>
                  <a:pt x="1168" y="1130"/>
                </a:cubicBezTo>
                <a:close/>
                <a:moveTo>
                  <a:pt x="1168" y="1208"/>
                </a:moveTo>
                <a:cubicBezTo>
                  <a:pt x="1168" y="1325"/>
                  <a:pt x="1168" y="1325"/>
                  <a:pt x="1168" y="1325"/>
                </a:cubicBezTo>
                <a:cubicBezTo>
                  <a:pt x="1155" y="1340"/>
                  <a:pt x="1143" y="1355"/>
                  <a:pt x="1131" y="1370"/>
                </a:cubicBezTo>
                <a:cubicBezTo>
                  <a:pt x="1131" y="1191"/>
                  <a:pt x="1131" y="1191"/>
                  <a:pt x="1131" y="1191"/>
                </a:cubicBezTo>
                <a:cubicBezTo>
                  <a:pt x="1158" y="1218"/>
                  <a:pt x="1158" y="1218"/>
                  <a:pt x="1158" y="1218"/>
                </a:cubicBezTo>
                <a:cubicBezTo>
                  <a:pt x="1168" y="1208"/>
                  <a:pt x="1168" y="1208"/>
                  <a:pt x="1168" y="1208"/>
                </a:cubicBezTo>
                <a:close/>
                <a:moveTo>
                  <a:pt x="1168" y="3196"/>
                </a:moveTo>
                <a:cubicBezTo>
                  <a:pt x="1168" y="3319"/>
                  <a:pt x="1168" y="3319"/>
                  <a:pt x="1168" y="3319"/>
                </a:cubicBezTo>
                <a:cubicBezTo>
                  <a:pt x="1132" y="3355"/>
                  <a:pt x="1132" y="3355"/>
                  <a:pt x="1132" y="3355"/>
                </a:cubicBezTo>
                <a:cubicBezTo>
                  <a:pt x="1132" y="3355"/>
                  <a:pt x="1131" y="3355"/>
                  <a:pt x="1131" y="3355"/>
                </a:cubicBezTo>
                <a:cubicBezTo>
                  <a:pt x="1131" y="3151"/>
                  <a:pt x="1131" y="3151"/>
                  <a:pt x="1131" y="3151"/>
                </a:cubicBezTo>
                <a:cubicBezTo>
                  <a:pt x="1143" y="3166"/>
                  <a:pt x="1155" y="3181"/>
                  <a:pt x="1168" y="3196"/>
                </a:cubicBezTo>
                <a:close/>
                <a:moveTo>
                  <a:pt x="1168" y="3636"/>
                </a:moveTo>
                <a:cubicBezTo>
                  <a:pt x="1168" y="3677"/>
                  <a:pt x="1168" y="3677"/>
                  <a:pt x="1168" y="3677"/>
                </a:cubicBezTo>
                <a:cubicBezTo>
                  <a:pt x="1131" y="3720"/>
                  <a:pt x="1131" y="3720"/>
                  <a:pt x="1131" y="3720"/>
                </a:cubicBezTo>
                <a:cubicBezTo>
                  <a:pt x="1131" y="3665"/>
                  <a:pt x="1131" y="3665"/>
                  <a:pt x="1131" y="3665"/>
                </a:cubicBezTo>
                <a:cubicBezTo>
                  <a:pt x="1161" y="3630"/>
                  <a:pt x="1161" y="3630"/>
                  <a:pt x="1161" y="3630"/>
                </a:cubicBezTo>
                <a:cubicBezTo>
                  <a:pt x="1168" y="3636"/>
                  <a:pt x="1168" y="3636"/>
                  <a:pt x="1168" y="3636"/>
                </a:cubicBezTo>
                <a:close/>
                <a:moveTo>
                  <a:pt x="1168" y="3770"/>
                </a:moveTo>
                <a:cubicBezTo>
                  <a:pt x="1168" y="3830"/>
                  <a:pt x="1168" y="3830"/>
                  <a:pt x="1168" y="3830"/>
                </a:cubicBezTo>
                <a:cubicBezTo>
                  <a:pt x="1131" y="3880"/>
                  <a:pt x="1131" y="3880"/>
                  <a:pt x="1131" y="3880"/>
                </a:cubicBezTo>
                <a:cubicBezTo>
                  <a:pt x="1131" y="3819"/>
                  <a:pt x="1131" y="3819"/>
                  <a:pt x="1131" y="3819"/>
                </a:cubicBezTo>
                <a:cubicBezTo>
                  <a:pt x="1168" y="3770"/>
                  <a:pt x="1168" y="3770"/>
                  <a:pt x="1168" y="3770"/>
                </a:cubicBezTo>
                <a:close/>
                <a:moveTo>
                  <a:pt x="1168" y="3937"/>
                </a:moveTo>
                <a:cubicBezTo>
                  <a:pt x="1168" y="3966"/>
                  <a:pt x="1168" y="3966"/>
                  <a:pt x="1168" y="3966"/>
                </a:cubicBezTo>
                <a:cubicBezTo>
                  <a:pt x="1147" y="3954"/>
                  <a:pt x="1147" y="3954"/>
                  <a:pt x="1147" y="3954"/>
                </a:cubicBezTo>
                <a:cubicBezTo>
                  <a:pt x="1168" y="3937"/>
                  <a:pt x="1168" y="3937"/>
                  <a:pt x="1168" y="3937"/>
                </a:cubicBezTo>
                <a:close/>
                <a:moveTo>
                  <a:pt x="1168" y="4114"/>
                </a:moveTo>
                <a:cubicBezTo>
                  <a:pt x="1168" y="4251"/>
                  <a:pt x="1168" y="4251"/>
                  <a:pt x="1168" y="4251"/>
                </a:cubicBezTo>
                <a:cubicBezTo>
                  <a:pt x="1156" y="4244"/>
                  <a:pt x="1143" y="4237"/>
                  <a:pt x="1131" y="4230"/>
                </a:cubicBezTo>
                <a:cubicBezTo>
                  <a:pt x="1131" y="4092"/>
                  <a:pt x="1131" y="4092"/>
                  <a:pt x="1131" y="4092"/>
                </a:cubicBezTo>
                <a:cubicBezTo>
                  <a:pt x="1143" y="4099"/>
                  <a:pt x="1156" y="4107"/>
                  <a:pt x="1168" y="4114"/>
                </a:cubicBezTo>
                <a:close/>
                <a:moveTo>
                  <a:pt x="1131" y="305"/>
                </a:moveTo>
                <a:cubicBezTo>
                  <a:pt x="1131" y="443"/>
                  <a:pt x="1131" y="443"/>
                  <a:pt x="1131" y="443"/>
                </a:cubicBezTo>
                <a:cubicBezTo>
                  <a:pt x="1034" y="504"/>
                  <a:pt x="942" y="572"/>
                  <a:pt x="856" y="647"/>
                </a:cubicBezTo>
                <a:cubicBezTo>
                  <a:pt x="856" y="493"/>
                  <a:pt x="856" y="493"/>
                  <a:pt x="856" y="493"/>
                </a:cubicBezTo>
                <a:cubicBezTo>
                  <a:pt x="942" y="424"/>
                  <a:pt x="1034" y="361"/>
                  <a:pt x="1131" y="305"/>
                </a:cubicBezTo>
                <a:close/>
                <a:moveTo>
                  <a:pt x="1131" y="579"/>
                </a:moveTo>
                <a:cubicBezTo>
                  <a:pt x="1121" y="586"/>
                  <a:pt x="1121" y="587"/>
                  <a:pt x="1116" y="589"/>
                </a:cubicBezTo>
                <a:cubicBezTo>
                  <a:pt x="1113" y="590"/>
                  <a:pt x="1108" y="592"/>
                  <a:pt x="1105" y="593"/>
                </a:cubicBezTo>
                <a:cubicBezTo>
                  <a:pt x="1097" y="597"/>
                  <a:pt x="1092" y="598"/>
                  <a:pt x="1083" y="600"/>
                </a:cubicBezTo>
                <a:cubicBezTo>
                  <a:pt x="1083" y="600"/>
                  <a:pt x="1083" y="600"/>
                  <a:pt x="1083" y="601"/>
                </a:cubicBezTo>
                <a:cubicBezTo>
                  <a:pt x="1082" y="601"/>
                  <a:pt x="1082" y="601"/>
                  <a:pt x="1081" y="602"/>
                </a:cubicBezTo>
                <a:cubicBezTo>
                  <a:pt x="1081" y="603"/>
                  <a:pt x="1082" y="605"/>
                  <a:pt x="1083" y="605"/>
                </a:cubicBezTo>
                <a:cubicBezTo>
                  <a:pt x="1085" y="608"/>
                  <a:pt x="1095" y="607"/>
                  <a:pt x="1098" y="608"/>
                </a:cubicBezTo>
                <a:cubicBezTo>
                  <a:pt x="1108" y="609"/>
                  <a:pt x="1117" y="611"/>
                  <a:pt x="1127" y="610"/>
                </a:cubicBezTo>
                <a:cubicBezTo>
                  <a:pt x="1128" y="610"/>
                  <a:pt x="1130" y="610"/>
                  <a:pt x="1131" y="610"/>
                </a:cubicBezTo>
                <a:cubicBezTo>
                  <a:pt x="1131" y="579"/>
                  <a:pt x="1131" y="579"/>
                  <a:pt x="1131" y="579"/>
                </a:cubicBezTo>
                <a:close/>
                <a:moveTo>
                  <a:pt x="1131" y="721"/>
                </a:moveTo>
                <a:cubicBezTo>
                  <a:pt x="1131" y="731"/>
                  <a:pt x="1131" y="731"/>
                  <a:pt x="1131" y="731"/>
                </a:cubicBezTo>
                <a:cubicBezTo>
                  <a:pt x="1129" y="731"/>
                  <a:pt x="1127" y="731"/>
                  <a:pt x="1124" y="729"/>
                </a:cubicBezTo>
                <a:cubicBezTo>
                  <a:pt x="1123" y="728"/>
                  <a:pt x="1122" y="728"/>
                  <a:pt x="1123" y="727"/>
                </a:cubicBezTo>
                <a:cubicBezTo>
                  <a:pt x="1123" y="726"/>
                  <a:pt x="1123" y="726"/>
                  <a:pt x="1123" y="725"/>
                </a:cubicBezTo>
                <a:cubicBezTo>
                  <a:pt x="1126" y="724"/>
                  <a:pt x="1126" y="724"/>
                  <a:pt x="1126" y="724"/>
                </a:cubicBezTo>
                <a:cubicBezTo>
                  <a:pt x="1127" y="723"/>
                  <a:pt x="1129" y="722"/>
                  <a:pt x="1131" y="721"/>
                </a:cubicBezTo>
                <a:close/>
                <a:moveTo>
                  <a:pt x="1131" y="1191"/>
                </a:moveTo>
                <a:cubicBezTo>
                  <a:pt x="1131" y="1370"/>
                  <a:pt x="1131" y="1370"/>
                  <a:pt x="1131" y="1370"/>
                </a:cubicBezTo>
                <a:cubicBezTo>
                  <a:pt x="998" y="1538"/>
                  <a:pt x="903" y="1736"/>
                  <a:pt x="856" y="1953"/>
                </a:cubicBezTo>
                <a:cubicBezTo>
                  <a:pt x="856" y="1652"/>
                  <a:pt x="856" y="1652"/>
                  <a:pt x="856" y="1652"/>
                </a:cubicBezTo>
                <a:cubicBezTo>
                  <a:pt x="868" y="1658"/>
                  <a:pt x="868" y="1658"/>
                  <a:pt x="868" y="1658"/>
                </a:cubicBezTo>
                <a:cubicBezTo>
                  <a:pt x="897" y="1597"/>
                  <a:pt x="897" y="1597"/>
                  <a:pt x="897" y="1597"/>
                </a:cubicBezTo>
                <a:cubicBezTo>
                  <a:pt x="856" y="1578"/>
                  <a:pt x="856" y="1578"/>
                  <a:pt x="856" y="1578"/>
                </a:cubicBezTo>
                <a:cubicBezTo>
                  <a:pt x="856" y="1554"/>
                  <a:pt x="856" y="1554"/>
                  <a:pt x="856" y="1554"/>
                </a:cubicBezTo>
                <a:cubicBezTo>
                  <a:pt x="863" y="1540"/>
                  <a:pt x="870" y="1525"/>
                  <a:pt x="878" y="1511"/>
                </a:cubicBezTo>
                <a:cubicBezTo>
                  <a:pt x="926" y="1539"/>
                  <a:pt x="926" y="1539"/>
                  <a:pt x="926" y="1539"/>
                </a:cubicBezTo>
                <a:cubicBezTo>
                  <a:pt x="960" y="1481"/>
                  <a:pt x="960" y="1481"/>
                  <a:pt x="960" y="1481"/>
                </a:cubicBezTo>
                <a:cubicBezTo>
                  <a:pt x="912" y="1453"/>
                  <a:pt x="912" y="1453"/>
                  <a:pt x="912" y="1453"/>
                </a:cubicBezTo>
                <a:cubicBezTo>
                  <a:pt x="923" y="1432"/>
                  <a:pt x="936" y="1413"/>
                  <a:pt x="949" y="1393"/>
                </a:cubicBezTo>
                <a:cubicBezTo>
                  <a:pt x="994" y="1425"/>
                  <a:pt x="994" y="1425"/>
                  <a:pt x="994" y="1425"/>
                </a:cubicBezTo>
                <a:cubicBezTo>
                  <a:pt x="1033" y="1370"/>
                  <a:pt x="1033" y="1370"/>
                  <a:pt x="1033" y="1370"/>
                </a:cubicBezTo>
                <a:cubicBezTo>
                  <a:pt x="987" y="1338"/>
                  <a:pt x="987" y="1338"/>
                  <a:pt x="987" y="1338"/>
                </a:cubicBezTo>
                <a:cubicBezTo>
                  <a:pt x="1001" y="1319"/>
                  <a:pt x="1015" y="1301"/>
                  <a:pt x="1030" y="1282"/>
                </a:cubicBezTo>
                <a:cubicBezTo>
                  <a:pt x="1072" y="1318"/>
                  <a:pt x="1072" y="1318"/>
                  <a:pt x="1072" y="1318"/>
                </a:cubicBezTo>
                <a:cubicBezTo>
                  <a:pt x="1115" y="1266"/>
                  <a:pt x="1115" y="1266"/>
                  <a:pt x="1115" y="1266"/>
                </a:cubicBezTo>
                <a:cubicBezTo>
                  <a:pt x="1072" y="1231"/>
                  <a:pt x="1072" y="1231"/>
                  <a:pt x="1072" y="1231"/>
                </a:cubicBezTo>
                <a:cubicBezTo>
                  <a:pt x="1088" y="1213"/>
                  <a:pt x="1103" y="1196"/>
                  <a:pt x="1119" y="1179"/>
                </a:cubicBezTo>
                <a:cubicBezTo>
                  <a:pt x="1131" y="1191"/>
                  <a:pt x="1131" y="1191"/>
                  <a:pt x="1131" y="1191"/>
                </a:cubicBezTo>
                <a:close/>
                <a:moveTo>
                  <a:pt x="1131" y="3151"/>
                </a:moveTo>
                <a:cubicBezTo>
                  <a:pt x="1131" y="3355"/>
                  <a:pt x="1131" y="3355"/>
                  <a:pt x="1131" y="3355"/>
                </a:cubicBezTo>
                <a:cubicBezTo>
                  <a:pt x="1115" y="3338"/>
                  <a:pt x="1099" y="3321"/>
                  <a:pt x="1084" y="3304"/>
                </a:cubicBezTo>
                <a:cubicBezTo>
                  <a:pt x="1126" y="3268"/>
                  <a:pt x="1126" y="3268"/>
                  <a:pt x="1126" y="3268"/>
                </a:cubicBezTo>
                <a:cubicBezTo>
                  <a:pt x="1083" y="3217"/>
                  <a:pt x="1083" y="3217"/>
                  <a:pt x="1083" y="3217"/>
                </a:cubicBezTo>
                <a:cubicBezTo>
                  <a:pt x="1041" y="3253"/>
                  <a:pt x="1041" y="3253"/>
                  <a:pt x="1041" y="3253"/>
                </a:cubicBezTo>
                <a:cubicBezTo>
                  <a:pt x="1026" y="3234"/>
                  <a:pt x="1011" y="3216"/>
                  <a:pt x="998" y="3197"/>
                </a:cubicBezTo>
                <a:cubicBezTo>
                  <a:pt x="1043" y="3166"/>
                  <a:pt x="1043" y="3166"/>
                  <a:pt x="1043" y="3166"/>
                </a:cubicBezTo>
                <a:cubicBezTo>
                  <a:pt x="1004" y="3111"/>
                  <a:pt x="1004" y="3111"/>
                  <a:pt x="1004" y="3111"/>
                </a:cubicBezTo>
                <a:cubicBezTo>
                  <a:pt x="958" y="3143"/>
                  <a:pt x="958" y="3143"/>
                  <a:pt x="958" y="3143"/>
                </a:cubicBezTo>
                <a:cubicBezTo>
                  <a:pt x="946" y="3123"/>
                  <a:pt x="933" y="3104"/>
                  <a:pt x="921" y="3084"/>
                </a:cubicBezTo>
                <a:cubicBezTo>
                  <a:pt x="969" y="3056"/>
                  <a:pt x="969" y="3056"/>
                  <a:pt x="969" y="3056"/>
                </a:cubicBezTo>
                <a:cubicBezTo>
                  <a:pt x="935" y="2998"/>
                  <a:pt x="935" y="2998"/>
                  <a:pt x="935" y="2998"/>
                </a:cubicBezTo>
                <a:cubicBezTo>
                  <a:pt x="887" y="3026"/>
                  <a:pt x="887" y="3026"/>
                  <a:pt x="887" y="3026"/>
                </a:cubicBezTo>
                <a:cubicBezTo>
                  <a:pt x="876" y="3006"/>
                  <a:pt x="865" y="2987"/>
                  <a:pt x="856" y="2967"/>
                </a:cubicBezTo>
                <a:cubicBezTo>
                  <a:pt x="856" y="2963"/>
                  <a:pt x="856" y="2963"/>
                  <a:pt x="856" y="2963"/>
                </a:cubicBezTo>
                <a:cubicBezTo>
                  <a:pt x="904" y="2940"/>
                  <a:pt x="904" y="2940"/>
                  <a:pt x="904" y="2940"/>
                </a:cubicBezTo>
                <a:cubicBezTo>
                  <a:pt x="876" y="2879"/>
                  <a:pt x="876" y="2879"/>
                  <a:pt x="876" y="2879"/>
                </a:cubicBezTo>
                <a:cubicBezTo>
                  <a:pt x="856" y="2889"/>
                  <a:pt x="856" y="2889"/>
                  <a:pt x="856" y="2889"/>
                </a:cubicBezTo>
                <a:cubicBezTo>
                  <a:pt x="856" y="2569"/>
                  <a:pt x="856" y="2569"/>
                  <a:pt x="856" y="2569"/>
                </a:cubicBezTo>
                <a:cubicBezTo>
                  <a:pt x="903" y="2785"/>
                  <a:pt x="998" y="2983"/>
                  <a:pt x="1131" y="3151"/>
                </a:cubicBezTo>
                <a:close/>
                <a:moveTo>
                  <a:pt x="1131" y="3665"/>
                </a:moveTo>
                <a:cubicBezTo>
                  <a:pt x="1131" y="3720"/>
                  <a:pt x="1131" y="3720"/>
                  <a:pt x="1131" y="3720"/>
                </a:cubicBezTo>
                <a:cubicBezTo>
                  <a:pt x="1062" y="3799"/>
                  <a:pt x="1062" y="3799"/>
                  <a:pt x="1062" y="3799"/>
                </a:cubicBezTo>
                <a:cubicBezTo>
                  <a:pt x="1046" y="3818"/>
                  <a:pt x="1028" y="3829"/>
                  <a:pt x="1010" y="3831"/>
                </a:cubicBezTo>
                <a:cubicBezTo>
                  <a:pt x="991" y="3829"/>
                  <a:pt x="973" y="3821"/>
                  <a:pt x="955" y="3806"/>
                </a:cubicBezTo>
                <a:cubicBezTo>
                  <a:pt x="920" y="3774"/>
                  <a:pt x="916" y="3742"/>
                  <a:pt x="940" y="3709"/>
                </a:cubicBezTo>
                <a:cubicBezTo>
                  <a:pt x="957" y="3689"/>
                  <a:pt x="957" y="3689"/>
                  <a:pt x="957" y="3689"/>
                </a:cubicBezTo>
                <a:cubicBezTo>
                  <a:pt x="982" y="3711"/>
                  <a:pt x="982" y="3711"/>
                  <a:pt x="982" y="3711"/>
                </a:cubicBezTo>
                <a:cubicBezTo>
                  <a:pt x="970" y="3725"/>
                  <a:pt x="970" y="3725"/>
                  <a:pt x="970" y="3725"/>
                </a:cubicBezTo>
                <a:cubicBezTo>
                  <a:pt x="951" y="3747"/>
                  <a:pt x="952" y="3767"/>
                  <a:pt x="972" y="3784"/>
                </a:cubicBezTo>
                <a:cubicBezTo>
                  <a:pt x="993" y="3802"/>
                  <a:pt x="1014" y="3800"/>
                  <a:pt x="1034" y="3777"/>
                </a:cubicBezTo>
                <a:cubicBezTo>
                  <a:pt x="1131" y="3665"/>
                  <a:pt x="1131" y="3665"/>
                  <a:pt x="1131" y="3665"/>
                </a:cubicBezTo>
                <a:close/>
                <a:moveTo>
                  <a:pt x="1131" y="3819"/>
                </a:moveTo>
                <a:cubicBezTo>
                  <a:pt x="1074" y="3897"/>
                  <a:pt x="1074" y="3897"/>
                  <a:pt x="1074" y="3897"/>
                </a:cubicBezTo>
                <a:cubicBezTo>
                  <a:pt x="1103" y="3918"/>
                  <a:pt x="1103" y="3918"/>
                  <a:pt x="1103" y="3918"/>
                </a:cubicBezTo>
                <a:cubicBezTo>
                  <a:pt x="1131" y="3880"/>
                  <a:pt x="1131" y="3880"/>
                  <a:pt x="1131" y="3880"/>
                </a:cubicBezTo>
                <a:cubicBezTo>
                  <a:pt x="1131" y="3819"/>
                  <a:pt x="1131" y="3819"/>
                  <a:pt x="1131" y="3819"/>
                </a:cubicBezTo>
                <a:close/>
                <a:moveTo>
                  <a:pt x="1131" y="4092"/>
                </a:moveTo>
                <a:cubicBezTo>
                  <a:pt x="1131" y="4230"/>
                  <a:pt x="1131" y="4230"/>
                  <a:pt x="1131" y="4230"/>
                </a:cubicBezTo>
                <a:cubicBezTo>
                  <a:pt x="1034" y="4174"/>
                  <a:pt x="942" y="4111"/>
                  <a:pt x="856" y="4042"/>
                </a:cubicBezTo>
                <a:cubicBezTo>
                  <a:pt x="856" y="3888"/>
                  <a:pt x="856" y="3888"/>
                  <a:pt x="856" y="3888"/>
                </a:cubicBezTo>
                <a:cubicBezTo>
                  <a:pt x="942" y="3963"/>
                  <a:pt x="1034" y="4031"/>
                  <a:pt x="1131" y="4092"/>
                </a:cubicBezTo>
                <a:close/>
                <a:moveTo>
                  <a:pt x="856" y="3433"/>
                </a:moveTo>
                <a:cubicBezTo>
                  <a:pt x="859" y="3437"/>
                  <a:pt x="859" y="3437"/>
                  <a:pt x="859" y="3437"/>
                </a:cubicBezTo>
                <a:cubicBezTo>
                  <a:pt x="897" y="3399"/>
                  <a:pt x="899" y="3352"/>
                  <a:pt x="864" y="3296"/>
                </a:cubicBezTo>
                <a:cubicBezTo>
                  <a:pt x="861" y="3292"/>
                  <a:pt x="859" y="3289"/>
                  <a:pt x="856" y="3285"/>
                </a:cubicBezTo>
                <a:cubicBezTo>
                  <a:pt x="856" y="3351"/>
                  <a:pt x="856" y="3351"/>
                  <a:pt x="856" y="3351"/>
                </a:cubicBezTo>
                <a:cubicBezTo>
                  <a:pt x="857" y="3359"/>
                  <a:pt x="857" y="3367"/>
                  <a:pt x="856" y="3376"/>
                </a:cubicBezTo>
                <a:cubicBezTo>
                  <a:pt x="856" y="3433"/>
                  <a:pt x="856" y="3433"/>
                  <a:pt x="856" y="3433"/>
                </a:cubicBezTo>
                <a:close/>
                <a:moveTo>
                  <a:pt x="856" y="1349"/>
                </a:moveTo>
                <a:cubicBezTo>
                  <a:pt x="859" y="1346"/>
                  <a:pt x="865" y="1346"/>
                  <a:pt x="869" y="1350"/>
                </a:cubicBezTo>
                <a:cubicBezTo>
                  <a:pt x="879" y="1358"/>
                  <a:pt x="888" y="1402"/>
                  <a:pt x="888" y="1402"/>
                </a:cubicBezTo>
                <a:cubicBezTo>
                  <a:pt x="890" y="1403"/>
                  <a:pt x="890" y="1402"/>
                  <a:pt x="892" y="1402"/>
                </a:cubicBezTo>
                <a:cubicBezTo>
                  <a:pt x="896" y="1398"/>
                  <a:pt x="896" y="1398"/>
                  <a:pt x="896" y="1398"/>
                </a:cubicBezTo>
                <a:cubicBezTo>
                  <a:pt x="907" y="1385"/>
                  <a:pt x="886" y="1333"/>
                  <a:pt x="886" y="1329"/>
                </a:cubicBezTo>
                <a:cubicBezTo>
                  <a:pt x="899" y="1314"/>
                  <a:pt x="899" y="1314"/>
                  <a:pt x="899" y="1314"/>
                </a:cubicBezTo>
                <a:cubicBezTo>
                  <a:pt x="904" y="1309"/>
                  <a:pt x="905" y="1290"/>
                  <a:pt x="899" y="1285"/>
                </a:cubicBezTo>
                <a:cubicBezTo>
                  <a:pt x="893" y="1280"/>
                  <a:pt x="874" y="1272"/>
                  <a:pt x="862" y="1285"/>
                </a:cubicBezTo>
                <a:cubicBezTo>
                  <a:pt x="861" y="1286"/>
                  <a:pt x="858" y="1291"/>
                  <a:pt x="856" y="1295"/>
                </a:cubicBezTo>
                <a:lnTo>
                  <a:pt x="856" y="1349"/>
                </a:lnTo>
                <a:close/>
                <a:moveTo>
                  <a:pt x="856" y="493"/>
                </a:moveTo>
                <a:cubicBezTo>
                  <a:pt x="856" y="647"/>
                  <a:pt x="856" y="647"/>
                  <a:pt x="856" y="647"/>
                </a:cubicBezTo>
                <a:cubicBezTo>
                  <a:pt x="819" y="679"/>
                  <a:pt x="784" y="712"/>
                  <a:pt x="750" y="746"/>
                </a:cubicBezTo>
                <a:cubicBezTo>
                  <a:pt x="750" y="583"/>
                  <a:pt x="750" y="583"/>
                  <a:pt x="750" y="583"/>
                </a:cubicBezTo>
                <a:cubicBezTo>
                  <a:pt x="784" y="552"/>
                  <a:pt x="819" y="522"/>
                  <a:pt x="856" y="493"/>
                </a:cubicBezTo>
                <a:close/>
                <a:moveTo>
                  <a:pt x="856" y="1295"/>
                </a:moveTo>
                <a:cubicBezTo>
                  <a:pt x="856" y="1349"/>
                  <a:pt x="856" y="1349"/>
                  <a:pt x="856" y="1349"/>
                </a:cubicBezTo>
                <a:cubicBezTo>
                  <a:pt x="855" y="1349"/>
                  <a:pt x="855" y="1349"/>
                  <a:pt x="854" y="1350"/>
                </a:cubicBezTo>
                <a:cubicBezTo>
                  <a:pt x="853" y="1351"/>
                  <a:pt x="844" y="1366"/>
                  <a:pt x="843" y="1368"/>
                </a:cubicBezTo>
                <a:cubicBezTo>
                  <a:pt x="837" y="1374"/>
                  <a:pt x="836" y="1377"/>
                  <a:pt x="825" y="1379"/>
                </a:cubicBezTo>
                <a:cubicBezTo>
                  <a:pt x="824" y="1378"/>
                  <a:pt x="823" y="1376"/>
                  <a:pt x="825" y="1375"/>
                </a:cubicBezTo>
                <a:cubicBezTo>
                  <a:pt x="826" y="1373"/>
                  <a:pt x="830" y="1371"/>
                  <a:pt x="831" y="1370"/>
                </a:cubicBezTo>
                <a:cubicBezTo>
                  <a:pt x="838" y="1362"/>
                  <a:pt x="840" y="1349"/>
                  <a:pt x="845" y="1340"/>
                </a:cubicBezTo>
                <a:cubicBezTo>
                  <a:pt x="847" y="1335"/>
                  <a:pt x="842" y="1324"/>
                  <a:pt x="839" y="1319"/>
                </a:cubicBezTo>
                <a:cubicBezTo>
                  <a:pt x="838" y="1317"/>
                  <a:pt x="837" y="1313"/>
                  <a:pt x="839" y="1311"/>
                </a:cubicBezTo>
                <a:cubicBezTo>
                  <a:pt x="839" y="1311"/>
                  <a:pt x="850" y="1303"/>
                  <a:pt x="851" y="1302"/>
                </a:cubicBezTo>
                <a:cubicBezTo>
                  <a:pt x="852" y="1301"/>
                  <a:pt x="854" y="1299"/>
                  <a:pt x="856" y="1295"/>
                </a:cubicBezTo>
                <a:close/>
                <a:moveTo>
                  <a:pt x="856" y="1554"/>
                </a:moveTo>
                <a:cubicBezTo>
                  <a:pt x="856" y="1578"/>
                  <a:pt x="856" y="1578"/>
                  <a:pt x="856" y="1578"/>
                </a:cubicBezTo>
                <a:cubicBezTo>
                  <a:pt x="846" y="1573"/>
                  <a:pt x="846" y="1573"/>
                  <a:pt x="846" y="1573"/>
                </a:cubicBezTo>
                <a:cubicBezTo>
                  <a:pt x="849" y="1567"/>
                  <a:pt x="852" y="1560"/>
                  <a:pt x="856" y="1554"/>
                </a:cubicBezTo>
                <a:close/>
                <a:moveTo>
                  <a:pt x="856" y="1652"/>
                </a:moveTo>
                <a:cubicBezTo>
                  <a:pt x="856" y="1953"/>
                  <a:pt x="856" y="1953"/>
                  <a:pt x="856" y="1953"/>
                </a:cubicBezTo>
                <a:cubicBezTo>
                  <a:pt x="834" y="2052"/>
                  <a:pt x="823" y="2155"/>
                  <a:pt x="823" y="2260"/>
                </a:cubicBezTo>
                <a:cubicBezTo>
                  <a:pt x="823" y="2366"/>
                  <a:pt x="834" y="2469"/>
                  <a:pt x="856" y="2569"/>
                </a:cubicBezTo>
                <a:cubicBezTo>
                  <a:pt x="856" y="2889"/>
                  <a:pt x="856" y="2889"/>
                  <a:pt x="856" y="2889"/>
                </a:cubicBezTo>
                <a:cubicBezTo>
                  <a:pt x="825" y="2903"/>
                  <a:pt x="825" y="2903"/>
                  <a:pt x="825" y="2903"/>
                </a:cubicBezTo>
                <a:cubicBezTo>
                  <a:pt x="816" y="2882"/>
                  <a:pt x="806" y="2860"/>
                  <a:pt x="798" y="2838"/>
                </a:cubicBezTo>
                <a:cubicBezTo>
                  <a:pt x="850" y="2819"/>
                  <a:pt x="850" y="2819"/>
                  <a:pt x="850" y="2819"/>
                </a:cubicBezTo>
                <a:cubicBezTo>
                  <a:pt x="827" y="2756"/>
                  <a:pt x="827" y="2756"/>
                  <a:pt x="827" y="2756"/>
                </a:cubicBezTo>
                <a:cubicBezTo>
                  <a:pt x="774" y="2775"/>
                  <a:pt x="774" y="2775"/>
                  <a:pt x="774" y="2775"/>
                </a:cubicBezTo>
                <a:cubicBezTo>
                  <a:pt x="767" y="2753"/>
                  <a:pt x="760" y="2731"/>
                  <a:pt x="753" y="2709"/>
                </a:cubicBezTo>
                <a:cubicBezTo>
                  <a:pt x="807" y="2694"/>
                  <a:pt x="807" y="2694"/>
                  <a:pt x="807" y="2694"/>
                </a:cubicBezTo>
                <a:cubicBezTo>
                  <a:pt x="789" y="2629"/>
                  <a:pt x="789" y="2629"/>
                  <a:pt x="789" y="2629"/>
                </a:cubicBezTo>
                <a:cubicBezTo>
                  <a:pt x="750" y="2640"/>
                  <a:pt x="750" y="2640"/>
                  <a:pt x="750" y="2640"/>
                </a:cubicBezTo>
                <a:cubicBezTo>
                  <a:pt x="750" y="2570"/>
                  <a:pt x="750" y="2570"/>
                  <a:pt x="750" y="2570"/>
                </a:cubicBezTo>
                <a:cubicBezTo>
                  <a:pt x="774" y="2566"/>
                  <a:pt x="774" y="2566"/>
                  <a:pt x="774" y="2566"/>
                </a:cubicBezTo>
                <a:cubicBezTo>
                  <a:pt x="763" y="2500"/>
                  <a:pt x="763" y="2500"/>
                  <a:pt x="763" y="2500"/>
                </a:cubicBezTo>
                <a:cubicBezTo>
                  <a:pt x="750" y="2502"/>
                  <a:pt x="750" y="2502"/>
                  <a:pt x="750" y="2502"/>
                </a:cubicBezTo>
                <a:cubicBezTo>
                  <a:pt x="750" y="2436"/>
                  <a:pt x="750" y="2436"/>
                  <a:pt x="750" y="2436"/>
                </a:cubicBezTo>
                <a:cubicBezTo>
                  <a:pt x="753" y="2435"/>
                  <a:pt x="753" y="2435"/>
                  <a:pt x="753" y="2435"/>
                </a:cubicBezTo>
                <a:cubicBezTo>
                  <a:pt x="750" y="2395"/>
                  <a:pt x="750" y="2395"/>
                  <a:pt x="750" y="2395"/>
                </a:cubicBezTo>
                <a:cubicBezTo>
                  <a:pt x="750" y="2126"/>
                  <a:pt x="750" y="2126"/>
                  <a:pt x="750" y="2126"/>
                </a:cubicBezTo>
                <a:cubicBezTo>
                  <a:pt x="752" y="2104"/>
                  <a:pt x="752" y="2104"/>
                  <a:pt x="752" y="2104"/>
                </a:cubicBezTo>
                <a:cubicBezTo>
                  <a:pt x="750" y="2103"/>
                  <a:pt x="750" y="2103"/>
                  <a:pt x="750" y="2103"/>
                </a:cubicBezTo>
                <a:cubicBezTo>
                  <a:pt x="750" y="2037"/>
                  <a:pt x="750" y="2037"/>
                  <a:pt x="750" y="2037"/>
                </a:cubicBezTo>
                <a:cubicBezTo>
                  <a:pt x="760" y="2039"/>
                  <a:pt x="760" y="2039"/>
                  <a:pt x="760" y="2039"/>
                </a:cubicBezTo>
                <a:cubicBezTo>
                  <a:pt x="771" y="1973"/>
                  <a:pt x="771" y="1973"/>
                  <a:pt x="771" y="1973"/>
                </a:cubicBezTo>
                <a:cubicBezTo>
                  <a:pt x="750" y="1969"/>
                  <a:pt x="750" y="1969"/>
                  <a:pt x="750" y="1969"/>
                </a:cubicBezTo>
                <a:cubicBezTo>
                  <a:pt x="750" y="1900"/>
                  <a:pt x="750" y="1900"/>
                  <a:pt x="750" y="1900"/>
                </a:cubicBezTo>
                <a:cubicBezTo>
                  <a:pt x="785" y="1909"/>
                  <a:pt x="785" y="1909"/>
                  <a:pt x="785" y="1909"/>
                </a:cubicBezTo>
                <a:cubicBezTo>
                  <a:pt x="802" y="1844"/>
                  <a:pt x="802" y="1844"/>
                  <a:pt x="802" y="1844"/>
                </a:cubicBezTo>
                <a:cubicBezTo>
                  <a:pt x="750" y="1830"/>
                  <a:pt x="750" y="1830"/>
                  <a:pt x="750" y="1830"/>
                </a:cubicBezTo>
                <a:cubicBezTo>
                  <a:pt x="750" y="1823"/>
                  <a:pt x="750" y="1823"/>
                  <a:pt x="750" y="1823"/>
                </a:cubicBezTo>
                <a:cubicBezTo>
                  <a:pt x="756" y="1803"/>
                  <a:pt x="762" y="1782"/>
                  <a:pt x="769" y="1762"/>
                </a:cubicBezTo>
                <a:cubicBezTo>
                  <a:pt x="821" y="1781"/>
                  <a:pt x="821" y="1781"/>
                  <a:pt x="821" y="1781"/>
                </a:cubicBezTo>
                <a:cubicBezTo>
                  <a:pt x="844" y="1718"/>
                  <a:pt x="844" y="1718"/>
                  <a:pt x="844" y="1718"/>
                </a:cubicBezTo>
                <a:cubicBezTo>
                  <a:pt x="791" y="1699"/>
                  <a:pt x="791" y="1699"/>
                  <a:pt x="791" y="1699"/>
                </a:cubicBezTo>
                <a:cubicBezTo>
                  <a:pt x="800" y="1677"/>
                  <a:pt x="809" y="1656"/>
                  <a:pt x="818" y="1634"/>
                </a:cubicBezTo>
                <a:cubicBezTo>
                  <a:pt x="856" y="1652"/>
                  <a:pt x="856" y="1652"/>
                  <a:pt x="856" y="1652"/>
                </a:cubicBezTo>
                <a:close/>
                <a:moveTo>
                  <a:pt x="856" y="2963"/>
                </a:moveTo>
                <a:cubicBezTo>
                  <a:pt x="856" y="2967"/>
                  <a:pt x="856" y="2967"/>
                  <a:pt x="856" y="2967"/>
                </a:cubicBezTo>
                <a:cubicBezTo>
                  <a:pt x="855" y="2966"/>
                  <a:pt x="854" y="2965"/>
                  <a:pt x="854" y="2964"/>
                </a:cubicBezTo>
                <a:cubicBezTo>
                  <a:pt x="856" y="2963"/>
                  <a:pt x="856" y="2963"/>
                  <a:pt x="856" y="2963"/>
                </a:cubicBezTo>
                <a:close/>
                <a:moveTo>
                  <a:pt x="856" y="3285"/>
                </a:moveTo>
                <a:cubicBezTo>
                  <a:pt x="856" y="3351"/>
                  <a:pt x="856" y="3351"/>
                  <a:pt x="856" y="3351"/>
                </a:cubicBezTo>
                <a:cubicBezTo>
                  <a:pt x="853" y="3338"/>
                  <a:pt x="848" y="3325"/>
                  <a:pt x="839" y="3312"/>
                </a:cubicBezTo>
                <a:cubicBezTo>
                  <a:pt x="815" y="3283"/>
                  <a:pt x="785" y="3272"/>
                  <a:pt x="750" y="3281"/>
                </a:cubicBezTo>
                <a:cubicBezTo>
                  <a:pt x="750" y="3245"/>
                  <a:pt x="750" y="3245"/>
                  <a:pt x="750" y="3245"/>
                </a:cubicBezTo>
                <a:cubicBezTo>
                  <a:pt x="790" y="3239"/>
                  <a:pt x="826" y="3253"/>
                  <a:pt x="856" y="3285"/>
                </a:cubicBezTo>
                <a:close/>
                <a:moveTo>
                  <a:pt x="856" y="3376"/>
                </a:moveTo>
                <a:cubicBezTo>
                  <a:pt x="856" y="3433"/>
                  <a:pt x="856" y="3433"/>
                  <a:pt x="856" y="3433"/>
                </a:cubicBezTo>
                <a:cubicBezTo>
                  <a:pt x="838" y="3409"/>
                  <a:pt x="838" y="3409"/>
                  <a:pt x="838" y="3409"/>
                </a:cubicBezTo>
                <a:cubicBezTo>
                  <a:pt x="848" y="3399"/>
                  <a:pt x="853" y="3387"/>
                  <a:pt x="856" y="3376"/>
                </a:cubicBezTo>
                <a:close/>
                <a:moveTo>
                  <a:pt x="856" y="3888"/>
                </a:moveTo>
                <a:cubicBezTo>
                  <a:pt x="856" y="4042"/>
                  <a:pt x="856" y="4042"/>
                  <a:pt x="856" y="4042"/>
                </a:cubicBezTo>
                <a:cubicBezTo>
                  <a:pt x="819" y="4013"/>
                  <a:pt x="784" y="3983"/>
                  <a:pt x="750" y="3952"/>
                </a:cubicBezTo>
                <a:cubicBezTo>
                  <a:pt x="750" y="3789"/>
                  <a:pt x="750" y="3789"/>
                  <a:pt x="750" y="3789"/>
                </a:cubicBezTo>
                <a:cubicBezTo>
                  <a:pt x="784" y="3823"/>
                  <a:pt x="819" y="3856"/>
                  <a:pt x="856" y="3888"/>
                </a:cubicBezTo>
                <a:close/>
                <a:moveTo>
                  <a:pt x="750" y="3519"/>
                </a:moveTo>
                <a:cubicBezTo>
                  <a:pt x="750" y="3472"/>
                  <a:pt x="750" y="3472"/>
                  <a:pt x="750" y="3472"/>
                </a:cubicBezTo>
                <a:cubicBezTo>
                  <a:pt x="760" y="3469"/>
                  <a:pt x="770" y="3463"/>
                  <a:pt x="781" y="3455"/>
                </a:cubicBezTo>
                <a:cubicBezTo>
                  <a:pt x="750" y="3411"/>
                  <a:pt x="750" y="3411"/>
                  <a:pt x="750" y="3411"/>
                </a:cubicBezTo>
                <a:cubicBezTo>
                  <a:pt x="750" y="3378"/>
                  <a:pt x="750" y="3378"/>
                  <a:pt x="750" y="3378"/>
                </a:cubicBezTo>
                <a:cubicBezTo>
                  <a:pt x="759" y="3372"/>
                  <a:pt x="759" y="3372"/>
                  <a:pt x="759" y="3372"/>
                </a:cubicBezTo>
                <a:cubicBezTo>
                  <a:pt x="826" y="3466"/>
                  <a:pt x="826" y="3466"/>
                  <a:pt x="826" y="3466"/>
                </a:cubicBezTo>
                <a:cubicBezTo>
                  <a:pt x="750" y="3519"/>
                  <a:pt x="750" y="3519"/>
                  <a:pt x="750" y="3519"/>
                </a:cubicBezTo>
                <a:close/>
                <a:moveTo>
                  <a:pt x="750" y="3179"/>
                </a:moveTo>
                <a:cubicBezTo>
                  <a:pt x="750" y="3141"/>
                  <a:pt x="750" y="3141"/>
                  <a:pt x="750" y="3141"/>
                </a:cubicBezTo>
                <a:cubicBezTo>
                  <a:pt x="756" y="3138"/>
                  <a:pt x="756" y="3138"/>
                  <a:pt x="756" y="3138"/>
                </a:cubicBezTo>
                <a:cubicBezTo>
                  <a:pt x="771" y="3169"/>
                  <a:pt x="771" y="3169"/>
                  <a:pt x="771" y="3169"/>
                </a:cubicBezTo>
                <a:cubicBezTo>
                  <a:pt x="750" y="3179"/>
                  <a:pt x="750" y="3179"/>
                  <a:pt x="750" y="3179"/>
                </a:cubicBezTo>
                <a:close/>
                <a:moveTo>
                  <a:pt x="750" y="1625"/>
                </a:moveTo>
                <a:cubicBezTo>
                  <a:pt x="750" y="1560"/>
                  <a:pt x="750" y="1560"/>
                  <a:pt x="750" y="1560"/>
                </a:cubicBezTo>
                <a:cubicBezTo>
                  <a:pt x="751" y="1564"/>
                  <a:pt x="752" y="1568"/>
                  <a:pt x="753" y="1572"/>
                </a:cubicBezTo>
                <a:cubicBezTo>
                  <a:pt x="755" y="1579"/>
                  <a:pt x="772" y="1605"/>
                  <a:pt x="761" y="1618"/>
                </a:cubicBezTo>
                <a:cubicBezTo>
                  <a:pt x="759" y="1621"/>
                  <a:pt x="755" y="1623"/>
                  <a:pt x="750" y="1625"/>
                </a:cubicBezTo>
                <a:close/>
                <a:moveTo>
                  <a:pt x="750" y="1473"/>
                </a:moveTo>
                <a:cubicBezTo>
                  <a:pt x="750" y="1423"/>
                  <a:pt x="750" y="1423"/>
                  <a:pt x="750" y="1423"/>
                </a:cubicBezTo>
                <a:cubicBezTo>
                  <a:pt x="754" y="1425"/>
                  <a:pt x="768" y="1431"/>
                  <a:pt x="770" y="1433"/>
                </a:cubicBezTo>
                <a:cubicBezTo>
                  <a:pt x="776" y="1438"/>
                  <a:pt x="787" y="1456"/>
                  <a:pt x="779" y="1464"/>
                </a:cubicBezTo>
                <a:cubicBezTo>
                  <a:pt x="774" y="1469"/>
                  <a:pt x="761" y="1473"/>
                  <a:pt x="750" y="1473"/>
                </a:cubicBezTo>
                <a:close/>
                <a:moveTo>
                  <a:pt x="750" y="1283"/>
                </a:moveTo>
                <a:cubicBezTo>
                  <a:pt x="750" y="1138"/>
                  <a:pt x="750" y="1138"/>
                  <a:pt x="750" y="1138"/>
                </a:cubicBezTo>
                <a:cubicBezTo>
                  <a:pt x="752" y="1138"/>
                  <a:pt x="754" y="1138"/>
                  <a:pt x="755" y="1140"/>
                </a:cubicBezTo>
                <a:cubicBezTo>
                  <a:pt x="762" y="1146"/>
                  <a:pt x="765" y="1201"/>
                  <a:pt x="768" y="1210"/>
                </a:cubicBezTo>
                <a:cubicBezTo>
                  <a:pt x="772" y="1220"/>
                  <a:pt x="764" y="1229"/>
                  <a:pt x="766" y="1239"/>
                </a:cubicBezTo>
                <a:cubicBezTo>
                  <a:pt x="766" y="1244"/>
                  <a:pt x="769" y="1250"/>
                  <a:pt x="771" y="1252"/>
                </a:cubicBezTo>
                <a:cubicBezTo>
                  <a:pt x="779" y="1259"/>
                  <a:pt x="779" y="1259"/>
                  <a:pt x="779" y="1259"/>
                </a:cubicBezTo>
                <a:cubicBezTo>
                  <a:pt x="794" y="1272"/>
                  <a:pt x="795" y="1351"/>
                  <a:pt x="795" y="1360"/>
                </a:cubicBezTo>
                <a:cubicBezTo>
                  <a:pt x="793" y="1356"/>
                  <a:pt x="761" y="1293"/>
                  <a:pt x="751" y="1284"/>
                </a:cubicBezTo>
                <a:cubicBezTo>
                  <a:pt x="751" y="1284"/>
                  <a:pt x="750" y="1283"/>
                  <a:pt x="750" y="1283"/>
                </a:cubicBezTo>
                <a:close/>
                <a:moveTo>
                  <a:pt x="750" y="1284"/>
                </a:moveTo>
                <a:cubicBezTo>
                  <a:pt x="752" y="1286"/>
                  <a:pt x="752" y="1286"/>
                  <a:pt x="752" y="1286"/>
                </a:cubicBezTo>
                <a:cubicBezTo>
                  <a:pt x="750" y="1284"/>
                  <a:pt x="750" y="1284"/>
                  <a:pt x="750" y="1284"/>
                </a:cubicBezTo>
                <a:cubicBezTo>
                  <a:pt x="752" y="1286"/>
                  <a:pt x="752" y="1286"/>
                  <a:pt x="752" y="1286"/>
                </a:cubicBezTo>
                <a:cubicBezTo>
                  <a:pt x="750" y="1284"/>
                  <a:pt x="750" y="1284"/>
                  <a:pt x="750" y="1284"/>
                </a:cubicBezTo>
                <a:cubicBezTo>
                  <a:pt x="752" y="1286"/>
                  <a:pt x="752" y="1286"/>
                  <a:pt x="752" y="1286"/>
                </a:cubicBezTo>
                <a:cubicBezTo>
                  <a:pt x="750" y="1284"/>
                  <a:pt x="750" y="1284"/>
                  <a:pt x="750" y="1284"/>
                </a:cubicBezTo>
                <a:cubicBezTo>
                  <a:pt x="752" y="1286"/>
                  <a:pt x="752" y="1286"/>
                  <a:pt x="752" y="1286"/>
                </a:cubicBezTo>
                <a:lnTo>
                  <a:pt x="750" y="1284"/>
                </a:lnTo>
                <a:close/>
                <a:moveTo>
                  <a:pt x="750" y="583"/>
                </a:moveTo>
                <a:cubicBezTo>
                  <a:pt x="750" y="746"/>
                  <a:pt x="750" y="746"/>
                  <a:pt x="750" y="746"/>
                </a:cubicBezTo>
                <a:cubicBezTo>
                  <a:pt x="747" y="748"/>
                  <a:pt x="744" y="751"/>
                  <a:pt x="741" y="754"/>
                </a:cubicBezTo>
                <a:cubicBezTo>
                  <a:pt x="741" y="590"/>
                  <a:pt x="741" y="590"/>
                  <a:pt x="741" y="590"/>
                </a:cubicBezTo>
                <a:cubicBezTo>
                  <a:pt x="744" y="587"/>
                  <a:pt x="747" y="585"/>
                  <a:pt x="750" y="583"/>
                </a:cubicBezTo>
                <a:close/>
                <a:moveTo>
                  <a:pt x="750" y="1138"/>
                </a:moveTo>
                <a:cubicBezTo>
                  <a:pt x="750" y="1283"/>
                  <a:pt x="750" y="1283"/>
                  <a:pt x="750" y="1283"/>
                </a:cubicBezTo>
                <a:cubicBezTo>
                  <a:pt x="747" y="1281"/>
                  <a:pt x="744" y="1280"/>
                  <a:pt x="741" y="1280"/>
                </a:cubicBezTo>
                <a:cubicBezTo>
                  <a:pt x="741" y="1144"/>
                  <a:pt x="741" y="1144"/>
                  <a:pt x="741" y="1144"/>
                </a:cubicBezTo>
                <a:cubicBezTo>
                  <a:pt x="744" y="1142"/>
                  <a:pt x="747" y="1140"/>
                  <a:pt x="749" y="1139"/>
                </a:cubicBezTo>
                <a:cubicBezTo>
                  <a:pt x="749" y="1139"/>
                  <a:pt x="749" y="1138"/>
                  <a:pt x="750" y="1138"/>
                </a:cubicBezTo>
                <a:close/>
                <a:moveTo>
                  <a:pt x="750" y="1423"/>
                </a:moveTo>
                <a:cubicBezTo>
                  <a:pt x="750" y="1473"/>
                  <a:pt x="750" y="1473"/>
                  <a:pt x="750" y="1473"/>
                </a:cubicBezTo>
                <a:cubicBezTo>
                  <a:pt x="748" y="1472"/>
                  <a:pt x="746" y="1472"/>
                  <a:pt x="744" y="1472"/>
                </a:cubicBezTo>
                <a:cubicBezTo>
                  <a:pt x="743" y="1472"/>
                  <a:pt x="742" y="1471"/>
                  <a:pt x="741" y="1470"/>
                </a:cubicBezTo>
                <a:cubicBezTo>
                  <a:pt x="741" y="1417"/>
                  <a:pt x="741" y="1417"/>
                  <a:pt x="741" y="1417"/>
                </a:cubicBezTo>
                <a:cubicBezTo>
                  <a:pt x="744" y="1419"/>
                  <a:pt x="744" y="1419"/>
                  <a:pt x="744" y="1419"/>
                </a:cubicBezTo>
                <a:cubicBezTo>
                  <a:pt x="741" y="1417"/>
                  <a:pt x="741" y="1417"/>
                  <a:pt x="741" y="1417"/>
                </a:cubicBezTo>
                <a:cubicBezTo>
                  <a:pt x="741" y="1416"/>
                  <a:pt x="741" y="1416"/>
                  <a:pt x="741" y="1416"/>
                </a:cubicBezTo>
                <a:cubicBezTo>
                  <a:pt x="749" y="1423"/>
                  <a:pt x="749" y="1423"/>
                  <a:pt x="749" y="1423"/>
                </a:cubicBezTo>
                <a:cubicBezTo>
                  <a:pt x="749" y="1423"/>
                  <a:pt x="749" y="1423"/>
                  <a:pt x="750" y="1423"/>
                </a:cubicBezTo>
                <a:close/>
                <a:moveTo>
                  <a:pt x="750" y="1560"/>
                </a:moveTo>
                <a:cubicBezTo>
                  <a:pt x="750" y="1625"/>
                  <a:pt x="750" y="1625"/>
                  <a:pt x="750" y="1625"/>
                </a:cubicBezTo>
                <a:cubicBezTo>
                  <a:pt x="747" y="1626"/>
                  <a:pt x="744" y="1627"/>
                  <a:pt x="741" y="1628"/>
                </a:cubicBezTo>
                <a:cubicBezTo>
                  <a:pt x="741" y="1512"/>
                  <a:pt x="741" y="1512"/>
                  <a:pt x="741" y="1512"/>
                </a:cubicBezTo>
                <a:cubicBezTo>
                  <a:pt x="744" y="1528"/>
                  <a:pt x="746" y="1545"/>
                  <a:pt x="750" y="1560"/>
                </a:cubicBezTo>
                <a:close/>
                <a:moveTo>
                  <a:pt x="750" y="1823"/>
                </a:moveTo>
                <a:cubicBezTo>
                  <a:pt x="750" y="1830"/>
                  <a:pt x="750" y="1830"/>
                  <a:pt x="750" y="1830"/>
                </a:cubicBezTo>
                <a:cubicBezTo>
                  <a:pt x="748" y="1829"/>
                  <a:pt x="748" y="1829"/>
                  <a:pt x="748" y="1829"/>
                </a:cubicBezTo>
                <a:cubicBezTo>
                  <a:pt x="749" y="1827"/>
                  <a:pt x="749" y="1825"/>
                  <a:pt x="750" y="1823"/>
                </a:cubicBezTo>
                <a:close/>
                <a:moveTo>
                  <a:pt x="750" y="1900"/>
                </a:moveTo>
                <a:cubicBezTo>
                  <a:pt x="750" y="1969"/>
                  <a:pt x="750" y="1969"/>
                  <a:pt x="750" y="1969"/>
                </a:cubicBezTo>
                <a:cubicBezTo>
                  <a:pt x="741" y="1968"/>
                  <a:pt x="741" y="1968"/>
                  <a:pt x="741" y="1968"/>
                </a:cubicBezTo>
                <a:cubicBezTo>
                  <a:pt x="741" y="1897"/>
                  <a:pt x="741" y="1897"/>
                  <a:pt x="741" y="1897"/>
                </a:cubicBezTo>
                <a:cubicBezTo>
                  <a:pt x="750" y="1900"/>
                  <a:pt x="750" y="1900"/>
                  <a:pt x="750" y="1900"/>
                </a:cubicBezTo>
                <a:close/>
                <a:moveTo>
                  <a:pt x="750" y="2037"/>
                </a:moveTo>
                <a:cubicBezTo>
                  <a:pt x="750" y="2103"/>
                  <a:pt x="750" y="2103"/>
                  <a:pt x="750" y="2103"/>
                </a:cubicBezTo>
                <a:cubicBezTo>
                  <a:pt x="741" y="2103"/>
                  <a:pt x="741" y="2103"/>
                  <a:pt x="741" y="2103"/>
                </a:cubicBezTo>
                <a:cubicBezTo>
                  <a:pt x="741" y="2036"/>
                  <a:pt x="741" y="2036"/>
                  <a:pt x="741" y="2036"/>
                </a:cubicBezTo>
                <a:cubicBezTo>
                  <a:pt x="750" y="2037"/>
                  <a:pt x="750" y="2037"/>
                  <a:pt x="750" y="2037"/>
                </a:cubicBezTo>
                <a:close/>
                <a:moveTo>
                  <a:pt x="750" y="2126"/>
                </a:moveTo>
                <a:cubicBezTo>
                  <a:pt x="750" y="2395"/>
                  <a:pt x="750" y="2395"/>
                  <a:pt x="750" y="2395"/>
                </a:cubicBezTo>
                <a:cubicBezTo>
                  <a:pt x="748" y="2368"/>
                  <a:pt x="748" y="2368"/>
                  <a:pt x="748" y="2368"/>
                </a:cubicBezTo>
                <a:cubicBezTo>
                  <a:pt x="741" y="2369"/>
                  <a:pt x="741" y="2369"/>
                  <a:pt x="741" y="2369"/>
                </a:cubicBezTo>
                <a:cubicBezTo>
                  <a:pt x="741" y="2303"/>
                  <a:pt x="741" y="2303"/>
                  <a:pt x="741" y="2303"/>
                </a:cubicBezTo>
                <a:cubicBezTo>
                  <a:pt x="744" y="2303"/>
                  <a:pt x="744" y="2303"/>
                  <a:pt x="744" y="2303"/>
                </a:cubicBezTo>
                <a:cubicBezTo>
                  <a:pt x="744" y="2236"/>
                  <a:pt x="744" y="2236"/>
                  <a:pt x="744" y="2236"/>
                </a:cubicBezTo>
                <a:cubicBezTo>
                  <a:pt x="741" y="2236"/>
                  <a:pt x="741" y="2236"/>
                  <a:pt x="741" y="2236"/>
                </a:cubicBezTo>
                <a:cubicBezTo>
                  <a:pt x="741" y="2170"/>
                  <a:pt x="741" y="2170"/>
                  <a:pt x="741" y="2170"/>
                </a:cubicBezTo>
                <a:cubicBezTo>
                  <a:pt x="746" y="2171"/>
                  <a:pt x="746" y="2171"/>
                  <a:pt x="746" y="2171"/>
                </a:cubicBezTo>
                <a:cubicBezTo>
                  <a:pt x="750" y="2126"/>
                  <a:pt x="750" y="2126"/>
                  <a:pt x="750" y="2126"/>
                </a:cubicBezTo>
                <a:close/>
                <a:moveTo>
                  <a:pt x="750" y="2436"/>
                </a:moveTo>
                <a:cubicBezTo>
                  <a:pt x="750" y="2502"/>
                  <a:pt x="750" y="2502"/>
                  <a:pt x="750" y="2502"/>
                </a:cubicBezTo>
                <a:cubicBezTo>
                  <a:pt x="741" y="2503"/>
                  <a:pt x="741" y="2503"/>
                  <a:pt x="741" y="2503"/>
                </a:cubicBezTo>
                <a:cubicBezTo>
                  <a:pt x="741" y="2436"/>
                  <a:pt x="741" y="2436"/>
                  <a:pt x="741" y="2436"/>
                </a:cubicBezTo>
                <a:cubicBezTo>
                  <a:pt x="750" y="2436"/>
                  <a:pt x="750" y="2436"/>
                  <a:pt x="750" y="2436"/>
                </a:cubicBezTo>
                <a:close/>
                <a:moveTo>
                  <a:pt x="750" y="2570"/>
                </a:moveTo>
                <a:cubicBezTo>
                  <a:pt x="750" y="2640"/>
                  <a:pt x="750" y="2640"/>
                  <a:pt x="750" y="2640"/>
                </a:cubicBezTo>
                <a:cubicBezTo>
                  <a:pt x="741" y="2642"/>
                  <a:pt x="741" y="2642"/>
                  <a:pt x="741" y="2642"/>
                </a:cubicBezTo>
                <a:cubicBezTo>
                  <a:pt x="741" y="2572"/>
                  <a:pt x="741" y="2572"/>
                  <a:pt x="741" y="2572"/>
                </a:cubicBezTo>
                <a:cubicBezTo>
                  <a:pt x="750" y="2570"/>
                  <a:pt x="750" y="2570"/>
                  <a:pt x="750" y="2570"/>
                </a:cubicBezTo>
                <a:close/>
                <a:moveTo>
                  <a:pt x="750" y="3141"/>
                </a:moveTo>
                <a:cubicBezTo>
                  <a:pt x="750" y="3179"/>
                  <a:pt x="750" y="3179"/>
                  <a:pt x="750" y="3179"/>
                </a:cubicBezTo>
                <a:cubicBezTo>
                  <a:pt x="741" y="3183"/>
                  <a:pt x="741" y="3183"/>
                  <a:pt x="741" y="3183"/>
                </a:cubicBezTo>
                <a:cubicBezTo>
                  <a:pt x="741" y="3145"/>
                  <a:pt x="741" y="3145"/>
                  <a:pt x="741" y="3145"/>
                </a:cubicBezTo>
                <a:cubicBezTo>
                  <a:pt x="750" y="3141"/>
                  <a:pt x="750" y="3141"/>
                  <a:pt x="750" y="3141"/>
                </a:cubicBezTo>
                <a:close/>
                <a:moveTo>
                  <a:pt x="750" y="3245"/>
                </a:moveTo>
                <a:cubicBezTo>
                  <a:pt x="750" y="3281"/>
                  <a:pt x="750" y="3281"/>
                  <a:pt x="750" y="3281"/>
                </a:cubicBezTo>
                <a:cubicBezTo>
                  <a:pt x="747" y="3282"/>
                  <a:pt x="744" y="3283"/>
                  <a:pt x="741" y="3284"/>
                </a:cubicBezTo>
                <a:cubicBezTo>
                  <a:pt x="741" y="3247"/>
                  <a:pt x="741" y="3247"/>
                  <a:pt x="741" y="3247"/>
                </a:cubicBezTo>
                <a:cubicBezTo>
                  <a:pt x="744" y="3246"/>
                  <a:pt x="747" y="3246"/>
                  <a:pt x="750" y="3245"/>
                </a:cubicBezTo>
                <a:close/>
                <a:moveTo>
                  <a:pt x="750" y="3378"/>
                </a:moveTo>
                <a:cubicBezTo>
                  <a:pt x="750" y="3411"/>
                  <a:pt x="750" y="3411"/>
                  <a:pt x="750" y="3411"/>
                </a:cubicBezTo>
                <a:cubicBezTo>
                  <a:pt x="741" y="3399"/>
                  <a:pt x="741" y="3399"/>
                  <a:pt x="741" y="3399"/>
                </a:cubicBezTo>
                <a:cubicBezTo>
                  <a:pt x="741" y="3384"/>
                  <a:pt x="741" y="3384"/>
                  <a:pt x="741" y="3384"/>
                </a:cubicBezTo>
                <a:cubicBezTo>
                  <a:pt x="750" y="3378"/>
                  <a:pt x="750" y="3378"/>
                  <a:pt x="750" y="3378"/>
                </a:cubicBezTo>
                <a:close/>
                <a:moveTo>
                  <a:pt x="750" y="3472"/>
                </a:moveTo>
                <a:cubicBezTo>
                  <a:pt x="750" y="3519"/>
                  <a:pt x="750" y="3519"/>
                  <a:pt x="750" y="3519"/>
                </a:cubicBezTo>
                <a:cubicBezTo>
                  <a:pt x="741" y="3525"/>
                  <a:pt x="741" y="3525"/>
                  <a:pt x="741" y="3525"/>
                </a:cubicBezTo>
                <a:cubicBezTo>
                  <a:pt x="741" y="3474"/>
                  <a:pt x="741" y="3474"/>
                  <a:pt x="741" y="3474"/>
                </a:cubicBezTo>
                <a:cubicBezTo>
                  <a:pt x="744" y="3474"/>
                  <a:pt x="747" y="3473"/>
                  <a:pt x="750" y="3472"/>
                </a:cubicBezTo>
                <a:close/>
                <a:moveTo>
                  <a:pt x="750" y="3789"/>
                </a:moveTo>
                <a:cubicBezTo>
                  <a:pt x="750" y="3952"/>
                  <a:pt x="750" y="3952"/>
                  <a:pt x="750" y="3952"/>
                </a:cubicBezTo>
                <a:cubicBezTo>
                  <a:pt x="747" y="3950"/>
                  <a:pt x="744" y="3947"/>
                  <a:pt x="741" y="3945"/>
                </a:cubicBezTo>
                <a:cubicBezTo>
                  <a:pt x="741" y="3780"/>
                  <a:pt x="741" y="3780"/>
                  <a:pt x="741" y="3780"/>
                </a:cubicBezTo>
                <a:cubicBezTo>
                  <a:pt x="744" y="3783"/>
                  <a:pt x="747" y="3786"/>
                  <a:pt x="750" y="3789"/>
                </a:cubicBezTo>
                <a:close/>
                <a:moveTo>
                  <a:pt x="748" y="1282"/>
                </a:moveTo>
                <a:cubicBezTo>
                  <a:pt x="750" y="1284"/>
                  <a:pt x="750" y="1284"/>
                  <a:pt x="750" y="1284"/>
                </a:cubicBezTo>
                <a:cubicBezTo>
                  <a:pt x="748" y="1282"/>
                  <a:pt x="748" y="1282"/>
                  <a:pt x="748" y="1282"/>
                </a:cubicBezTo>
                <a:close/>
                <a:moveTo>
                  <a:pt x="741" y="1470"/>
                </a:moveTo>
                <a:cubicBezTo>
                  <a:pt x="743" y="1471"/>
                  <a:pt x="743" y="1471"/>
                  <a:pt x="743" y="1471"/>
                </a:cubicBezTo>
                <a:cubicBezTo>
                  <a:pt x="741" y="1470"/>
                  <a:pt x="741" y="1470"/>
                  <a:pt x="741" y="1470"/>
                </a:cubicBezTo>
                <a:cubicBezTo>
                  <a:pt x="743" y="1471"/>
                  <a:pt x="743" y="1471"/>
                  <a:pt x="743" y="1471"/>
                </a:cubicBezTo>
                <a:cubicBezTo>
                  <a:pt x="741" y="1470"/>
                  <a:pt x="741" y="1470"/>
                  <a:pt x="741" y="1470"/>
                </a:cubicBezTo>
                <a:cubicBezTo>
                  <a:pt x="743" y="1471"/>
                  <a:pt x="743" y="1471"/>
                  <a:pt x="743" y="1471"/>
                </a:cubicBezTo>
                <a:cubicBezTo>
                  <a:pt x="741" y="1470"/>
                  <a:pt x="741" y="1470"/>
                  <a:pt x="741" y="1470"/>
                </a:cubicBezTo>
                <a:close/>
                <a:moveTo>
                  <a:pt x="748" y="1282"/>
                </a:moveTo>
                <a:cubicBezTo>
                  <a:pt x="750" y="1284"/>
                  <a:pt x="750" y="1284"/>
                  <a:pt x="750" y="1284"/>
                </a:cubicBezTo>
                <a:cubicBezTo>
                  <a:pt x="748" y="1282"/>
                  <a:pt x="748" y="1282"/>
                  <a:pt x="748" y="1282"/>
                </a:cubicBezTo>
                <a:close/>
                <a:moveTo>
                  <a:pt x="741" y="1417"/>
                </a:moveTo>
                <a:cubicBezTo>
                  <a:pt x="744" y="1419"/>
                  <a:pt x="744" y="1419"/>
                  <a:pt x="744" y="1419"/>
                </a:cubicBezTo>
                <a:cubicBezTo>
                  <a:pt x="741" y="1417"/>
                  <a:pt x="741" y="1417"/>
                  <a:pt x="741" y="1417"/>
                </a:cubicBezTo>
                <a:cubicBezTo>
                  <a:pt x="744" y="1419"/>
                  <a:pt x="744" y="1419"/>
                  <a:pt x="744" y="1419"/>
                </a:cubicBezTo>
                <a:cubicBezTo>
                  <a:pt x="741" y="1417"/>
                  <a:pt x="741" y="1417"/>
                  <a:pt x="741" y="1417"/>
                </a:cubicBezTo>
                <a:close/>
                <a:moveTo>
                  <a:pt x="748" y="1282"/>
                </a:moveTo>
                <a:cubicBezTo>
                  <a:pt x="750" y="1284"/>
                  <a:pt x="750" y="1284"/>
                  <a:pt x="750" y="1284"/>
                </a:cubicBezTo>
                <a:lnTo>
                  <a:pt x="748" y="1282"/>
                </a:lnTo>
                <a:close/>
                <a:moveTo>
                  <a:pt x="748" y="1282"/>
                </a:moveTo>
                <a:cubicBezTo>
                  <a:pt x="750" y="1284"/>
                  <a:pt x="750" y="1284"/>
                  <a:pt x="750" y="1284"/>
                </a:cubicBezTo>
                <a:lnTo>
                  <a:pt x="748" y="1282"/>
                </a:lnTo>
                <a:close/>
                <a:moveTo>
                  <a:pt x="741" y="590"/>
                </a:moveTo>
                <a:cubicBezTo>
                  <a:pt x="741" y="754"/>
                  <a:pt x="741" y="754"/>
                  <a:pt x="741" y="754"/>
                </a:cubicBezTo>
                <a:cubicBezTo>
                  <a:pt x="735" y="761"/>
                  <a:pt x="728" y="767"/>
                  <a:pt x="722" y="774"/>
                </a:cubicBezTo>
                <a:cubicBezTo>
                  <a:pt x="722" y="608"/>
                  <a:pt x="722" y="608"/>
                  <a:pt x="722" y="608"/>
                </a:cubicBezTo>
                <a:cubicBezTo>
                  <a:pt x="728" y="602"/>
                  <a:pt x="735" y="596"/>
                  <a:pt x="741" y="590"/>
                </a:cubicBezTo>
                <a:close/>
                <a:moveTo>
                  <a:pt x="741" y="1144"/>
                </a:moveTo>
                <a:cubicBezTo>
                  <a:pt x="741" y="1280"/>
                  <a:pt x="741" y="1280"/>
                  <a:pt x="741" y="1280"/>
                </a:cubicBezTo>
                <a:cubicBezTo>
                  <a:pt x="735" y="1279"/>
                  <a:pt x="729" y="1282"/>
                  <a:pt x="725" y="1286"/>
                </a:cubicBezTo>
                <a:cubicBezTo>
                  <a:pt x="725" y="1287"/>
                  <a:pt x="723" y="1290"/>
                  <a:pt x="722" y="1293"/>
                </a:cubicBezTo>
                <a:cubicBezTo>
                  <a:pt x="722" y="1189"/>
                  <a:pt x="722" y="1189"/>
                  <a:pt x="722" y="1189"/>
                </a:cubicBezTo>
                <a:cubicBezTo>
                  <a:pt x="722" y="1189"/>
                  <a:pt x="722" y="1189"/>
                  <a:pt x="723" y="1189"/>
                </a:cubicBezTo>
                <a:cubicBezTo>
                  <a:pt x="731" y="1194"/>
                  <a:pt x="733" y="1191"/>
                  <a:pt x="738" y="1186"/>
                </a:cubicBezTo>
                <a:cubicBezTo>
                  <a:pt x="743" y="1180"/>
                  <a:pt x="742" y="1177"/>
                  <a:pt x="736" y="1172"/>
                </a:cubicBezTo>
                <a:cubicBezTo>
                  <a:pt x="735" y="1171"/>
                  <a:pt x="729" y="1168"/>
                  <a:pt x="722" y="1166"/>
                </a:cubicBezTo>
                <a:cubicBezTo>
                  <a:pt x="722" y="1153"/>
                  <a:pt x="722" y="1153"/>
                  <a:pt x="722" y="1153"/>
                </a:cubicBezTo>
                <a:cubicBezTo>
                  <a:pt x="729" y="1150"/>
                  <a:pt x="736" y="1147"/>
                  <a:pt x="741" y="1144"/>
                </a:cubicBezTo>
                <a:close/>
                <a:moveTo>
                  <a:pt x="741" y="1416"/>
                </a:moveTo>
                <a:cubicBezTo>
                  <a:pt x="741" y="1417"/>
                  <a:pt x="741" y="1417"/>
                  <a:pt x="741" y="1417"/>
                </a:cubicBezTo>
                <a:cubicBezTo>
                  <a:pt x="740" y="1416"/>
                  <a:pt x="740" y="1416"/>
                  <a:pt x="740" y="1416"/>
                </a:cubicBezTo>
                <a:cubicBezTo>
                  <a:pt x="741" y="1417"/>
                  <a:pt x="741" y="1417"/>
                  <a:pt x="741" y="1417"/>
                </a:cubicBezTo>
                <a:cubicBezTo>
                  <a:pt x="741" y="1470"/>
                  <a:pt x="741" y="1470"/>
                  <a:pt x="741" y="1470"/>
                </a:cubicBezTo>
                <a:cubicBezTo>
                  <a:pt x="739" y="1466"/>
                  <a:pt x="735" y="1459"/>
                  <a:pt x="731" y="1465"/>
                </a:cubicBezTo>
                <a:cubicBezTo>
                  <a:pt x="727" y="1469"/>
                  <a:pt x="735" y="1482"/>
                  <a:pt x="735" y="1483"/>
                </a:cubicBezTo>
                <a:cubicBezTo>
                  <a:pt x="738" y="1491"/>
                  <a:pt x="740" y="1501"/>
                  <a:pt x="741" y="1512"/>
                </a:cubicBezTo>
                <a:cubicBezTo>
                  <a:pt x="741" y="1628"/>
                  <a:pt x="741" y="1628"/>
                  <a:pt x="741" y="1628"/>
                </a:cubicBezTo>
                <a:cubicBezTo>
                  <a:pt x="735" y="1630"/>
                  <a:pt x="728" y="1630"/>
                  <a:pt x="722" y="1630"/>
                </a:cubicBezTo>
                <a:cubicBezTo>
                  <a:pt x="722" y="1580"/>
                  <a:pt x="722" y="1580"/>
                  <a:pt x="722" y="1580"/>
                </a:cubicBezTo>
                <a:cubicBezTo>
                  <a:pt x="723" y="1576"/>
                  <a:pt x="723" y="1572"/>
                  <a:pt x="722" y="1565"/>
                </a:cubicBezTo>
                <a:cubicBezTo>
                  <a:pt x="722" y="1406"/>
                  <a:pt x="722" y="1406"/>
                  <a:pt x="722" y="1406"/>
                </a:cubicBezTo>
                <a:cubicBezTo>
                  <a:pt x="731" y="1410"/>
                  <a:pt x="740" y="1414"/>
                  <a:pt x="741" y="1416"/>
                </a:cubicBezTo>
                <a:cubicBezTo>
                  <a:pt x="741" y="1416"/>
                  <a:pt x="741" y="1416"/>
                  <a:pt x="741" y="1416"/>
                </a:cubicBezTo>
                <a:close/>
                <a:moveTo>
                  <a:pt x="741" y="1897"/>
                </a:moveTo>
                <a:cubicBezTo>
                  <a:pt x="741" y="1968"/>
                  <a:pt x="741" y="1968"/>
                  <a:pt x="741" y="1968"/>
                </a:cubicBezTo>
                <a:cubicBezTo>
                  <a:pt x="722" y="1964"/>
                  <a:pt x="722" y="1964"/>
                  <a:pt x="722" y="1964"/>
                </a:cubicBezTo>
                <a:cubicBezTo>
                  <a:pt x="722" y="1936"/>
                  <a:pt x="722" y="1936"/>
                  <a:pt x="722" y="1936"/>
                </a:cubicBezTo>
                <a:cubicBezTo>
                  <a:pt x="725" y="1922"/>
                  <a:pt x="728" y="1908"/>
                  <a:pt x="731" y="1894"/>
                </a:cubicBezTo>
                <a:cubicBezTo>
                  <a:pt x="741" y="1897"/>
                  <a:pt x="741" y="1897"/>
                  <a:pt x="741" y="1897"/>
                </a:cubicBezTo>
                <a:close/>
                <a:moveTo>
                  <a:pt x="741" y="2036"/>
                </a:moveTo>
                <a:cubicBezTo>
                  <a:pt x="741" y="2103"/>
                  <a:pt x="741" y="2103"/>
                  <a:pt x="741" y="2103"/>
                </a:cubicBezTo>
                <a:cubicBezTo>
                  <a:pt x="722" y="2101"/>
                  <a:pt x="722" y="2101"/>
                  <a:pt x="722" y="2101"/>
                </a:cubicBezTo>
                <a:cubicBezTo>
                  <a:pt x="722" y="2032"/>
                  <a:pt x="722" y="2032"/>
                  <a:pt x="722" y="2032"/>
                </a:cubicBezTo>
                <a:cubicBezTo>
                  <a:pt x="741" y="2036"/>
                  <a:pt x="741" y="2036"/>
                  <a:pt x="741" y="2036"/>
                </a:cubicBezTo>
                <a:close/>
                <a:moveTo>
                  <a:pt x="741" y="2170"/>
                </a:moveTo>
                <a:cubicBezTo>
                  <a:pt x="741" y="2236"/>
                  <a:pt x="741" y="2236"/>
                  <a:pt x="741" y="2236"/>
                </a:cubicBezTo>
                <a:cubicBezTo>
                  <a:pt x="722" y="2236"/>
                  <a:pt x="722" y="2236"/>
                  <a:pt x="722" y="2236"/>
                </a:cubicBezTo>
                <a:cubicBezTo>
                  <a:pt x="722" y="2169"/>
                  <a:pt x="722" y="2169"/>
                  <a:pt x="722" y="2169"/>
                </a:cubicBezTo>
                <a:cubicBezTo>
                  <a:pt x="741" y="2170"/>
                  <a:pt x="741" y="2170"/>
                  <a:pt x="741" y="2170"/>
                </a:cubicBezTo>
                <a:close/>
                <a:moveTo>
                  <a:pt x="741" y="2303"/>
                </a:moveTo>
                <a:cubicBezTo>
                  <a:pt x="741" y="2369"/>
                  <a:pt x="741" y="2369"/>
                  <a:pt x="741" y="2369"/>
                </a:cubicBezTo>
                <a:cubicBezTo>
                  <a:pt x="722" y="2370"/>
                  <a:pt x="722" y="2370"/>
                  <a:pt x="722" y="2370"/>
                </a:cubicBezTo>
                <a:cubicBezTo>
                  <a:pt x="722" y="2303"/>
                  <a:pt x="722" y="2303"/>
                  <a:pt x="722" y="2303"/>
                </a:cubicBezTo>
                <a:cubicBezTo>
                  <a:pt x="741" y="2303"/>
                  <a:pt x="741" y="2303"/>
                  <a:pt x="741" y="2303"/>
                </a:cubicBezTo>
                <a:close/>
                <a:moveTo>
                  <a:pt x="741" y="2436"/>
                </a:moveTo>
                <a:cubicBezTo>
                  <a:pt x="741" y="2503"/>
                  <a:pt x="741" y="2503"/>
                  <a:pt x="741" y="2503"/>
                </a:cubicBezTo>
                <a:cubicBezTo>
                  <a:pt x="722" y="2507"/>
                  <a:pt x="722" y="2507"/>
                  <a:pt x="722" y="2507"/>
                </a:cubicBezTo>
                <a:cubicBezTo>
                  <a:pt x="722" y="2438"/>
                  <a:pt x="722" y="2438"/>
                  <a:pt x="722" y="2438"/>
                </a:cubicBezTo>
                <a:cubicBezTo>
                  <a:pt x="741" y="2436"/>
                  <a:pt x="741" y="2436"/>
                  <a:pt x="741" y="2436"/>
                </a:cubicBezTo>
                <a:close/>
                <a:moveTo>
                  <a:pt x="741" y="2572"/>
                </a:moveTo>
                <a:cubicBezTo>
                  <a:pt x="741" y="2642"/>
                  <a:pt x="741" y="2642"/>
                  <a:pt x="741" y="2642"/>
                </a:cubicBezTo>
                <a:cubicBezTo>
                  <a:pt x="735" y="2644"/>
                  <a:pt x="735" y="2644"/>
                  <a:pt x="735" y="2644"/>
                </a:cubicBezTo>
                <a:cubicBezTo>
                  <a:pt x="731" y="2624"/>
                  <a:pt x="726" y="2605"/>
                  <a:pt x="722" y="2586"/>
                </a:cubicBezTo>
                <a:cubicBezTo>
                  <a:pt x="722" y="2575"/>
                  <a:pt x="722" y="2575"/>
                  <a:pt x="722" y="2575"/>
                </a:cubicBezTo>
                <a:cubicBezTo>
                  <a:pt x="741" y="2572"/>
                  <a:pt x="741" y="2572"/>
                  <a:pt x="741" y="2572"/>
                </a:cubicBezTo>
                <a:close/>
                <a:moveTo>
                  <a:pt x="741" y="3145"/>
                </a:moveTo>
                <a:cubicBezTo>
                  <a:pt x="741" y="3183"/>
                  <a:pt x="741" y="3183"/>
                  <a:pt x="741" y="3183"/>
                </a:cubicBezTo>
                <a:cubicBezTo>
                  <a:pt x="722" y="3193"/>
                  <a:pt x="722" y="3193"/>
                  <a:pt x="722" y="3193"/>
                </a:cubicBezTo>
                <a:cubicBezTo>
                  <a:pt x="722" y="3155"/>
                  <a:pt x="722" y="3155"/>
                  <a:pt x="722" y="3155"/>
                </a:cubicBezTo>
                <a:cubicBezTo>
                  <a:pt x="741" y="3145"/>
                  <a:pt x="741" y="3145"/>
                  <a:pt x="741" y="3145"/>
                </a:cubicBezTo>
                <a:close/>
                <a:moveTo>
                  <a:pt x="741" y="3247"/>
                </a:moveTo>
                <a:cubicBezTo>
                  <a:pt x="741" y="3284"/>
                  <a:pt x="741" y="3284"/>
                  <a:pt x="741" y="3284"/>
                </a:cubicBezTo>
                <a:cubicBezTo>
                  <a:pt x="735" y="3286"/>
                  <a:pt x="729" y="3289"/>
                  <a:pt x="722" y="3292"/>
                </a:cubicBezTo>
                <a:cubicBezTo>
                  <a:pt x="722" y="3253"/>
                  <a:pt x="722" y="3253"/>
                  <a:pt x="722" y="3253"/>
                </a:cubicBezTo>
                <a:cubicBezTo>
                  <a:pt x="729" y="3250"/>
                  <a:pt x="735" y="3248"/>
                  <a:pt x="741" y="3247"/>
                </a:cubicBezTo>
                <a:close/>
                <a:moveTo>
                  <a:pt x="741" y="3384"/>
                </a:moveTo>
                <a:cubicBezTo>
                  <a:pt x="741" y="3399"/>
                  <a:pt x="741" y="3399"/>
                  <a:pt x="741" y="3399"/>
                </a:cubicBezTo>
                <a:cubicBezTo>
                  <a:pt x="734" y="3389"/>
                  <a:pt x="734" y="3389"/>
                  <a:pt x="734" y="3389"/>
                </a:cubicBezTo>
                <a:cubicBezTo>
                  <a:pt x="741" y="3384"/>
                  <a:pt x="741" y="3384"/>
                  <a:pt x="741" y="3384"/>
                </a:cubicBezTo>
                <a:close/>
                <a:moveTo>
                  <a:pt x="741" y="3474"/>
                </a:moveTo>
                <a:cubicBezTo>
                  <a:pt x="741" y="3525"/>
                  <a:pt x="741" y="3525"/>
                  <a:pt x="741" y="3525"/>
                </a:cubicBezTo>
                <a:cubicBezTo>
                  <a:pt x="722" y="3539"/>
                  <a:pt x="722" y="3539"/>
                  <a:pt x="722" y="3539"/>
                </a:cubicBezTo>
                <a:cubicBezTo>
                  <a:pt x="722" y="3476"/>
                  <a:pt x="722" y="3476"/>
                  <a:pt x="722" y="3476"/>
                </a:cubicBezTo>
                <a:cubicBezTo>
                  <a:pt x="728" y="3476"/>
                  <a:pt x="735" y="3476"/>
                  <a:pt x="741" y="3474"/>
                </a:cubicBezTo>
                <a:close/>
                <a:moveTo>
                  <a:pt x="741" y="3780"/>
                </a:moveTo>
                <a:cubicBezTo>
                  <a:pt x="741" y="3945"/>
                  <a:pt x="741" y="3945"/>
                  <a:pt x="741" y="3945"/>
                </a:cubicBezTo>
                <a:cubicBezTo>
                  <a:pt x="735" y="3939"/>
                  <a:pt x="728" y="3932"/>
                  <a:pt x="722" y="3926"/>
                </a:cubicBezTo>
                <a:cubicBezTo>
                  <a:pt x="722" y="3760"/>
                  <a:pt x="722" y="3760"/>
                  <a:pt x="722" y="3760"/>
                </a:cubicBezTo>
                <a:cubicBezTo>
                  <a:pt x="728" y="3767"/>
                  <a:pt x="735" y="3774"/>
                  <a:pt x="741" y="3780"/>
                </a:cubicBezTo>
                <a:close/>
                <a:moveTo>
                  <a:pt x="740" y="1469"/>
                </a:moveTo>
                <a:cubicBezTo>
                  <a:pt x="741" y="1470"/>
                  <a:pt x="741" y="1470"/>
                  <a:pt x="741" y="1470"/>
                </a:cubicBezTo>
                <a:lnTo>
                  <a:pt x="740" y="1469"/>
                </a:lnTo>
                <a:close/>
                <a:moveTo>
                  <a:pt x="740" y="1469"/>
                </a:moveTo>
                <a:cubicBezTo>
                  <a:pt x="741" y="1470"/>
                  <a:pt x="741" y="1470"/>
                  <a:pt x="741" y="1470"/>
                </a:cubicBezTo>
                <a:cubicBezTo>
                  <a:pt x="740" y="1469"/>
                  <a:pt x="740" y="1469"/>
                  <a:pt x="740" y="1469"/>
                </a:cubicBezTo>
                <a:close/>
                <a:moveTo>
                  <a:pt x="740" y="1416"/>
                </a:moveTo>
                <a:cubicBezTo>
                  <a:pt x="741" y="1417"/>
                  <a:pt x="741" y="1417"/>
                  <a:pt x="741" y="1417"/>
                </a:cubicBezTo>
                <a:cubicBezTo>
                  <a:pt x="740" y="1416"/>
                  <a:pt x="740" y="1416"/>
                  <a:pt x="740" y="1416"/>
                </a:cubicBezTo>
                <a:close/>
                <a:moveTo>
                  <a:pt x="740" y="1469"/>
                </a:moveTo>
                <a:cubicBezTo>
                  <a:pt x="741" y="1470"/>
                  <a:pt x="741" y="1470"/>
                  <a:pt x="741" y="1470"/>
                </a:cubicBezTo>
                <a:cubicBezTo>
                  <a:pt x="740" y="1469"/>
                  <a:pt x="740" y="1469"/>
                  <a:pt x="740" y="1469"/>
                </a:cubicBezTo>
                <a:close/>
                <a:moveTo>
                  <a:pt x="740" y="1416"/>
                </a:moveTo>
                <a:cubicBezTo>
                  <a:pt x="741" y="1417"/>
                  <a:pt x="741" y="1417"/>
                  <a:pt x="741" y="1417"/>
                </a:cubicBezTo>
                <a:lnTo>
                  <a:pt x="740" y="1416"/>
                </a:lnTo>
                <a:close/>
                <a:moveTo>
                  <a:pt x="722" y="608"/>
                </a:moveTo>
                <a:cubicBezTo>
                  <a:pt x="722" y="774"/>
                  <a:pt x="722" y="774"/>
                  <a:pt x="722" y="774"/>
                </a:cubicBezTo>
                <a:cubicBezTo>
                  <a:pt x="721" y="775"/>
                  <a:pt x="720" y="776"/>
                  <a:pt x="719" y="777"/>
                </a:cubicBezTo>
                <a:cubicBezTo>
                  <a:pt x="719" y="611"/>
                  <a:pt x="719" y="611"/>
                  <a:pt x="719" y="611"/>
                </a:cubicBezTo>
                <a:cubicBezTo>
                  <a:pt x="720" y="610"/>
                  <a:pt x="721" y="609"/>
                  <a:pt x="722" y="608"/>
                </a:cubicBezTo>
                <a:close/>
                <a:moveTo>
                  <a:pt x="722" y="1153"/>
                </a:moveTo>
                <a:cubicBezTo>
                  <a:pt x="722" y="1166"/>
                  <a:pt x="722" y="1166"/>
                  <a:pt x="722" y="1166"/>
                </a:cubicBezTo>
                <a:cubicBezTo>
                  <a:pt x="721" y="1165"/>
                  <a:pt x="720" y="1165"/>
                  <a:pt x="719" y="1165"/>
                </a:cubicBezTo>
                <a:cubicBezTo>
                  <a:pt x="719" y="1154"/>
                  <a:pt x="719" y="1154"/>
                  <a:pt x="719" y="1154"/>
                </a:cubicBezTo>
                <a:cubicBezTo>
                  <a:pt x="720" y="1153"/>
                  <a:pt x="721" y="1153"/>
                  <a:pt x="722" y="1153"/>
                </a:cubicBezTo>
                <a:close/>
                <a:moveTo>
                  <a:pt x="722" y="1189"/>
                </a:moveTo>
                <a:cubicBezTo>
                  <a:pt x="722" y="1293"/>
                  <a:pt x="722" y="1293"/>
                  <a:pt x="722" y="1293"/>
                </a:cubicBezTo>
                <a:cubicBezTo>
                  <a:pt x="721" y="1296"/>
                  <a:pt x="720" y="1299"/>
                  <a:pt x="719" y="1301"/>
                </a:cubicBezTo>
                <a:cubicBezTo>
                  <a:pt x="719" y="1272"/>
                  <a:pt x="719" y="1272"/>
                  <a:pt x="719" y="1272"/>
                </a:cubicBezTo>
                <a:cubicBezTo>
                  <a:pt x="720" y="1268"/>
                  <a:pt x="720" y="1263"/>
                  <a:pt x="719" y="1260"/>
                </a:cubicBezTo>
                <a:cubicBezTo>
                  <a:pt x="719" y="1187"/>
                  <a:pt x="719" y="1187"/>
                  <a:pt x="719" y="1187"/>
                </a:cubicBezTo>
                <a:cubicBezTo>
                  <a:pt x="720" y="1188"/>
                  <a:pt x="721" y="1188"/>
                  <a:pt x="722" y="1189"/>
                </a:cubicBezTo>
                <a:close/>
                <a:moveTo>
                  <a:pt x="722" y="1406"/>
                </a:moveTo>
                <a:cubicBezTo>
                  <a:pt x="722" y="1565"/>
                  <a:pt x="722" y="1565"/>
                  <a:pt x="722" y="1565"/>
                </a:cubicBezTo>
                <a:cubicBezTo>
                  <a:pt x="721" y="1559"/>
                  <a:pt x="720" y="1552"/>
                  <a:pt x="721" y="1542"/>
                </a:cubicBezTo>
                <a:cubicBezTo>
                  <a:pt x="721" y="1517"/>
                  <a:pt x="724" y="1484"/>
                  <a:pt x="719" y="1458"/>
                </a:cubicBezTo>
                <a:cubicBezTo>
                  <a:pt x="719" y="1405"/>
                  <a:pt x="719" y="1405"/>
                  <a:pt x="719" y="1405"/>
                </a:cubicBezTo>
                <a:cubicBezTo>
                  <a:pt x="720" y="1405"/>
                  <a:pt x="721" y="1406"/>
                  <a:pt x="722" y="1406"/>
                </a:cubicBezTo>
                <a:close/>
                <a:moveTo>
                  <a:pt x="722" y="1580"/>
                </a:moveTo>
                <a:cubicBezTo>
                  <a:pt x="722" y="1630"/>
                  <a:pt x="722" y="1630"/>
                  <a:pt x="722" y="1630"/>
                </a:cubicBezTo>
                <a:cubicBezTo>
                  <a:pt x="721" y="1630"/>
                  <a:pt x="720" y="1630"/>
                  <a:pt x="719" y="1630"/>
                </a:cubicBezTo>
                <a:cubicBezTo>
                  <a:pt x="719" y="1586"/>
                  <a:pt x="719" y="1586"/>
                  <a:pt x="719" y="1586"/>
                </a:cubicBezTo>
                <a:cubicBezTo>
                  <a:pt x="721" y="1584"/>
                  <a:pt x="721" y="1582"/>
                  <a:pt x="722" y="1580"/>
                </a:cubicBezTo>
                <a:close/>
                <a:moveTo>
                  <a:pt x="722" y="1936"/>
                </a:moveTo>
                <a:cubicBezTo>
                  <a:pt x="722" y="1964"/>
                  <a:pt x="722" y="1964"/>
                  <a:pt x="722" y="1964"/>
                </a:cubicBezTo>
                <a:cubicBezTo>
                  <a:pt x="719" y="1963"/>
                  <a:pt x="719" y="1963"/>
                  <a:pt x="719" y="1963"/>
                </a:cubicBezTo>
                <a:cubicBezTo>
                  <a:pt x="719" y="1949"/>
                  <a:pt x="719" y="1949"/>
                  <a:pt x="719" y="1949"/>
                </a:cubicBezTo>
                <a:cubicBezTo>
                  <a:pt x="720" y="1945"/>
                  <a:pt x="721" y="1940"/>
                  <a:pt x="722" y="1936"/>
                </a:cubicBezTo>
                <a:close/>
                <a:moveTo>
                  <a:pt x="722" y="2032"/>
                </a:moveTo>
                <a:cubicBezTo>
                  <a:pt x="722" y="2101"/>
                  <a:pt x="722" y="2101"/>
                  <a:pt x="722" y="2101"/>
                </a:cubicBezTo>
                <a:cubicBezTo>
                  <a:pt x="719" y="2101"/>
                  <a:pt x="719" y="2101"/>
                  <a:pt x="719" y="2101"/>
                </a:cubicBezTo>
                <a:cubicBezTo>
                  <a:pt x="719" y="2032"/>
                  <a:pt x="719" y="2032"/>
                  <a:pt x="719" y="2032"/>
                </a:cubicBezTo>
                <a:cubicBezTo>
                  <a:pt x="722" y="2032"/>
                  <a:pt x="722" y="2032"/>
                  <a:pt x="722" y="2032"/>
                </a:cubicBezTo>
                <a:close/>
                <a:moveTo>
                  <a:pt x="722" y="2169"/>
                </a:moveTo>
                <a:cubicBezTo>
                  <a:pt x="722" y="2236"/>
                  <a:pt x="722" y="2236"/>
                  <a:pt x="722" y="2236"/>
                </a:cubicBezTo>
                <a:cubicBezTo>
                  <a:pt x="719" y="2236"/>
                  <a:pt x="719" y="2236"/>
                  <a:pt x="719" y="2236"/>
                </a:cubicBezTo>
                <a:cubicBezTo>
                  <a:pt x="719" y="2168"/>
                  <a:pt x="719" y="2168"/>
                  <a:pt x="719" y="2168"/>
                </a:cubicBezTo>
                <a:cubicBezTo>
                  <a:pt x="722" y="2169"/>
                  <a:pt x="722" y="2169"/>
                  <a:pt x="722" y="2169"/>
                </a:cubicBezTo>
                <a:close/>
                <a:moveTo>
                  <a:pt x="722" y="2303"/>
                </a:moveTo>
                <a:cubicBezTo>
                  <a:pt x="722" y="2370"/>
                  <a:pt x="722" y="2370"/>
                  <a:pt x="722" y="2370"/>
                </a:cubicBezTo>
                <a:cubicBezTo>
                  <a:pt x="719" y="2371"/>
                  <a:pt x="719" y="2371"/>
                  <a:pt x="719" y="2371"/>
                </a:cubicBezTo>
                <a:cubicBezTo>
                  <a:pt x="719" y="2303"/>
                  <a:pt x="719" y="2303"/>
                  <a:pt x="719" y="2303"/>
                </a:cubicBezTo>
                <a:cubicBezTo>
                  <a:pt x="722" y="2303"/>
                  <a:pt x="722" y="2303"/>
                  <a:pt x="722" y="2303"/>
                </a:cubicBezTo>
                <a:close/>
                <a:moveTo>
                  <a:pt x="722" y="2438"/>
                </a:moveTo>
                <a:cubicBezTo>
                  <a:pt x="722" y="2507"/>
                  <a:pt x="722" y="2507"/>
                  <a:pt x="722" y="2507"/>
                </a:cubicBezTo>
                <a:cubicBezTo>
                  <a:pt x="719" y="2508"/>
                  <a:pt x="719" y="2508"/>
                  <a:pt x="719" y="2508"/>
                </a:cubicBezTo>
                <a:cubicBezTo>
                  <a:pt x="719" y="2438"/>
                  <a:pt x="719" y="2438"/>
                  <a:pt x="719" y="2438"/>
                </a:cubicBezTo>
                <a:cubicBezTo>
                  <a:pt x="722" y="2438"/>
                  <a:pt x="722" y="2438"/>
                  <a:pt x="722" y="2438"/>
                </a:cubicBezTo>
                <a:close/>
                <a:moveTo>
                  <a:pt x="722" y="2575"/>
                </a:moveTo>
                <a:cubicBezTo>
                  <a:pt x="722" y="2586"/>
                  <a:pt x="722" y="2586"/>
                  <a:pt x="722" y="2586"/>
                </a:cubicBezTo>
                <a:cubicBezTo>
                  <a:pt x="721" y="2582"/>
                  <a:pt x="721" y="2579"/>
                  <a:pt x="720" y="2575"/>
                </a:cubicBezTo>
                <a:cubicBezTo>
                  <a:pt x="722" y="2575"/>
                  <a:pt x="722" y="2575"/>
                  <a:pt x="722" y="2575"/>
                </a:cubicBezTo>
                <a:close/>
                <a:moveTo>
                  <a:pt x="722" y="3155"/>
                </a:moveTo>
                <a:cubicBezTo>
                  <a:pt x="722" y="3193"/>
                  <a:pt x="722" y="3193"/>
                  <a:pt x="722" y="3193"/>
                </a:cubicBezTo>
                <a:cubicBezTo>
                  <a:pt x="719" y="3194"/>
                  <a:pt x="719" y="3194"/>
                  <a:pt x="719" y="3194"/>
                </a:cubicBezTo>
                <a:cubicBezTo>
                  <a:pt x="719" y="3156"/>
                  <a:pt x="719" y="3156"/>
                  <a:pt x="719" y="3156"/>
                </a:cubicBezTo>
                <a:cubicBezTo>
                  <a:pt x="722" y="3155"/>
                  <a:pt x="722" y="3155"/>
                  <a:pt x="722" y="3155"/>
                </a:cubicBezTo>
                <a:close/>
                <a:moveTo>
                  <a:pt x="722" y="3253"/>
                </a:moveTo>
                <a:cubicBezTo>
                  <a:pt x="722" y="3292"/>
                  <a:pt x="722" y="3292"/>
                  <a:pt x="722" y="3292"/>
                </a:cubicBezTo>
                <a:cubicBezTo>
                  <a:pt x="721" y="3292"/>
                  <a:pt x="720" y="3293"/>
                  <a:pt x="719" y="3293"/>
                </a:cubicBezTo>
                <a:cubicBezTo>
                  <a:pt x="719" y="3253"/>
                  <a:pt x="719" y="3253"/>
                  <a:pt x="719" y="3253"/>
                </a:cubicBezTo>
                <a:cubicBezTo>
                  <a:pt x="720" y="3253"/>
                  <a:pt x="721" y="3253"/>
                  <a:pt x="722" y="3253"/>
                </a:cubicBezTo>
                <a:close/>
                <a:moveTo>
                  <a:pt x="722" y="3476"/>
                </a:moveTo>
                <a:cubicBezTo>
                  <a:pt x="722" y="3539"/>
                  <a:pt x="722" y="3539"/>
                  <a:pt x="722" y="3539"/>
                </a:cubicBezTo>
                <a:cubicBezTo>
                  <a:pt x="719" y="3541"/>
                  <a:pt x="719" y="3541"/>
                  <a:pt x="719" y="3541"/>
                </a:cubicBezTo>
                <a:cubicBezTo>
                  <a:pt x="719" y="3476"/>
                  <a:pt x="719" y="3476"/>
                  <a:pt x="719" y="3476"/>
                </a:cubicBezTo>
                <a:cubicBezTo>
                  <a:pt x="720" y="3476"/>
                  <a:pt x="721" y="3476"/>
                  <a:pt x="722" y="3476"/>
                </a:cubicBezTo>
                <a:close/>
                <a:moveTo>
                  <a:pt x="722" y="3760"/>
                </a:moveTo>
                <a:cubicBezTo>
                  <a:pt x="722" y="3926"/>
                  <a:pt x="722" y="3926"/>
                  <a:pt x="722" y="3926"/>
                </a:cubicBezTo>
                <a:cubicBezTo>
                  <a:pt x="721" y="3925"/>
                  <a:pt x="720" y="3924"/>
                  <a:pt x="719" y="3924"/>
                </a:cubicBezTo>
                <a:cubicBezTo>
                  <a:pt x="719" y="3757"/>
                  <a:pt x="719" y="3757"/>
                  <a:pt x="719" y="3757"/>
                </a:cubicBezTo>
                <a:cubicBezTo>
                  <a:pt x="720" y="3759"/>
                  <a:pt x="721" y="3759"/>
                  <a:pt x="722" y="3760"/>
                </a:cubicBezTo>
                <a:close/>
                <a:moveTo>
                  <a:pt x="719" y="1271"/>
                </a:moveTo>
                <a:cubicBezTo>
                  <a:pt x="720" y="1269"/>
                  <a:pt x="720" y="1267"/>
                  <a:pt x="720" y="1266"/>
                </a:cubicBezTo>
                <a:cubicBezTo>
                  <a:pt x="720" y="1267"/>
                  <a:pt x="719" y="1268"/>
                  <a:pt x="719" y="1269"/>
                </a:cubicBezTo>
                <a:cubicBezTo>
                  <a:pt x="719" y="1271"/>
                  <a:pt x="719" y="1271"/>
                  <a:pt x="719" y="1271"/>
                </a:cubicBezTo>
                <a:close/>
                <a:moveTo>
                  <a:pt x="720" y="1266"/>
                </a:moveTo>
                <a:cubicBezTo>
                  <a:pt x="720" y="1267"/>
                  <a:pt x="720" y="1269"/>
                  <a:pt x="719" y="1271"/>
                </a:cubicBezTo>
                <a:cubicBezTo>
                  <a:pt x="720" y="1269"/>
                  <a:pt x="720" y="1267"/>
                  <a:pt x="720" y="1266"/>
                </a:cubicBezTo>
                <a:cubicBezTo>
                  <a:pt x="720" y="1267"/>
                  <a:pt x="719" y="1268"/>
                  <a:pt x="719" y="1269"/>
                </a:cubicBezTo>
                <a:cubicBezTo>
                  <a:pt x="719" y="1268"/>
                  <a:pt x="720" y="1267"/>
                  <a:pt x="720" y="1266"/>
                </a:cubicBezTo>
                <a:close/>
                <a:moveTo>
                  <a:pt x="719" y="611"/>
                </a:moveTo>
                <a:cubicBezTo>
                  <a:pt x="719" y="777"/>
                  <a:pt x="719" y="777"/>
                  <a:pt x="719" y="777"/>
                </a:cubicBezTo>
                <a:cubicBezTo>
                  <a:pt x="718" y="778"/>
                  <a:pt x="717" y="779"/>
                  <a:pt x="716" y="780"/>
                </a:cubicBezTo>
                <a:cubicBezTo>
                  <a:pt x="716" y="614"/>
                  <a:pt x="716" y="614"/>
                  <a:pt x="716" y="614"/>
                </a:cubicBezTo>
                <a:cubicBezTo>
                  <a:pt x="717" y="613"/>
                  <a:pt x="718" y="612"/>
                  <a:pt x="719" y="611"/>
                </a:cubicBezTo>
                <a:close/>
                <a:moveTo>
                  <a:pt x="719" y="1154"/>
                </a:moveTo>
                <a:cubicBezTo>
                  <a:pt x="719" y="1165"/>
                  <a:pt x="719" y="1165"/>
                  <a:pt x="719" y="1165"/>
                </a:cubicBezTo>
                <a:cubicBezTo>
                  <a:pt x="718" y="1165"/>
                  <a:pt x="717" y="1165"/>
                  <a:pt x="716" y="1165"/>
                </a:cubicBezTo>
                <a:cubicBezTo>
                  <a:pt x="716" y="1155"/>
                  <a:pt x="716" y="1155"/>
                  <a:pt x="716" y="1155"/>
                </a:cubicBezTo>
                <a:cubicBezTo>
                  <a:pt x="717" y="1155"/>
                  <a:pt x="718" y="1154"/>
                  <a:pt x="719" y="1154"/>
                </a:cubicBezTo>
                <a:close/>
                <a:moveTo>
                  <a:pt x="719" y="1187"/>
                </a:moveTo>
                <a:cubicBezTo>
                  <a:pt x="719" y="1260"/>
                  <a:pt x="719" y="1260"/>
                  <a:pt x="719" y="1260"/>
                </a:cubicBezTo>
                <a:cubicBezTo>
                  <a:pt x="719" y="1259"/>
                  <a:pt x="719" y="1258"/>
                  <a:pt x="718" y="1258"/>
                </a:cubicBezTo>
                <a:cubicBezTo>
                  <a:pt x="717" y="1257"/>
                  <a:pt x="717" y="1256"/>
                  <a:pt x="716" y="1255"/>
                </a:cubicBezTo>
                <a:cubicBezTo>
                  <a:pt x="716" y="1185"/>
                  <a:pt x="716" y="1185"/>
                  <a:pt x="716" y="1185"/>
                </a:cubicBezTo>
                <a:cubicBezTo>
                  <a:pt x="717" y="1186"/>
                  <a:pt x="718" y="1186"/>
                  <a:pt x="719" y="1187"/>
                </a:cubicBezTo>
                <a:close/>
                <a:moveTo>
                  <a:pt x="719" y="1269"/>
                </a:moveTo>
                <a:cubicBezTo>
                  <a:pt x="719" y="1271"/>
                  <a:pt x="719" y="1271"/>
                  <a:pt x="719" y="1271"/>
                </a:cubicBezTo>
                <a:cubicBezTo>
                  <a:pt x="719" y="1272"/>
                  <a:pt x="719" y="1272"/>
                  <a:pt x="718" y="1273"/>
                </a:cubicBezTo>
                <a:cubicBezTo>
                  <a:pt x="719" y="1272"/>
                  <a:pt x="719" y="1271"/>
                  <a:pt x="719" y="1269"/>
                </a:cubicBezTo>
                <a:close/>
                <a:moveTo>
                  <a:pt x="719" y="1272"/>
                </a:moveTo>
                <a:cubicBezTo>
                  <a:pt x="718" y="1277"/>
                  <a:pt x="717" y="1281"/>
                  <a:pt x="716" y="1286"/>
                </a:cubicBezTo>
                <a:cubicBezTo>
                  <a:pt x="716" y="1304"/>
                  <a:pt x="716" y="1304"/>
                  <a:pt x="716" y="1304"/>
                </a:cubicBezTo>
                <a:cubicBezTo>
                  <a:pt x="716" y="1303"/>
                  <a:pt x="717" y="1303"/>
                  <a:pt x="718" y="1303"/>
                </a:cubicBezTo>
                <a:cubicBezTo>
                  <a:pt x="718" y="1303"/>
                  <a:pt x="718" y="1305"/>
                  <a:pt x="717" y="1305"/>
                </a:cubicBezTo>
                <a:cubicBezTo>
                  <a:pt x="717" y="1305"/>
                  <a:pt x="717" y="1306"/>
                  <a:pt x="716" y="1305"/>
                </a:cubicBezTo>
                <a:cubicBezTo>
                  <a:pt x="716" y="1305"/>
                  <a:pt x="716" y="1305"/>
                  <a:pt x="716" y="1305"/>
                </a:cubicBezTo>
                <a:cubicBezTo>
                  <a:pt x="717" y="1306"/>
                  <a:pt x="718" y="1305"/>
                  <a:pt x="718" y="1305"/>
                </a:cubicBezTo>
                <a:cubicBezTo>
                  <a:pt x="718" y="1304"/>
                  <a:pt x="719" y="1303"/>
                  <a:pt x="719" y="1301"/>
                </a:cubicBezTo>
                <a:cubicBezTo>
                  <a:pt x="719" y="1272"/>
                  <a:pt x="719" y="1272"/>
                  <a:pt x="719" y="1272"/>
                </a:cubicBezTo>
                <a:close/>
                <a:moveTo>
                  <a:pt x="719" y="1405"/>
                </a:moveTo>
                <a:cubicBezTo>
                  <a:pt x="719" y="1458"/>
                  <a:pt x="719" y="1458"/>
                  <a:pt x="719" y="1458"/>
                </a:cubicBezTo>
                <a:cubicBezTo>
                  <a:pt x="718" y="1453"/>
                  <a:pt x="717" y="1449"/>
                  <a:pt x="716" y="1445"/>
                </a:cubicBezTo>
                <a:cubicBezTo>
                  <a:pt x="716" y="1403"/>
                  <a:pt x="716" y="1403"/>
                  <a:pt x="716" y="1403"/>
                </a:cubicBezTo>
                <a:cubicBezTo>
                  <a:pt x="717" y="1404"/>
                  <a:pt x="718" y="1404"/>
                  <a:pt x="719" y="1405"/>
                </a:cubicBezTo>
                <a:close/>
                <a:moveTo>
                  <a:pt x="719" y="1586"/>
                </a:moveTo>
                <a:cubicBezTo>
                  <a:pt x="719" y="1630"/>
                  <a:pt x="719" y="1630"/>
                  <a:pt x="719" y="1630"/>
                </a:cubicBezTo>
                <a:cubicBezTo>
                  <a:pt x="718" y="1630"/>
                  <a:pt x="717" y="1630"/>
                  <a:pt x="716" y="1630"/>
                </a:cubicBezTo>
                <a:cubicBezTo>
                  <a:pt x="716" y="1590"/>
                  <a:pt x="716" y="1590"/>
                  <a:pt x="716" y="1590"/>
                </a:cubicBezTo>
                <a:cubicBezTo>
                  <a:pt x="717" y="1589"/>
                  <a:pt x="718" y="1587"/>
                  <a:pt x="719" y="1586"/>
                </a:cubicBezTo>
                <a:close/>
                <a:moveTo>
                  <a:pt x="719" y="1949"/>
                </a:moveTo>
                <a:cubicBezTo>
                  <a:pt x="719" y="1963"/>
                  <a:pt x="719" y="1963"/>
                  <a:pt x="719" y="1963"/>
                </a:cubicBezTo>
                <a:cubicBezTo>
                  <a:pt x="717" y="1963"/>
                  <a:pt x="717" y="1963"/>
                  <a:pt x="717" y="1963"/>
                </a:cubicBezTo>
                <a:cubicBezTo>
                  <a:pt x="717" y="1959"/>
                  <a:pt x="718" y="1954"/>
                  <a:pt x="719" y="1949"/>
                </a:cubicBezTo>
                <a:close/>
                <a:moveTo>
                  <a:pt x="719" y="2032"/>
                </a:moveTo>
                <a:cubicBezTo>
                  <a:pt x="719" y="2101"/>
                  <a:pt x="719" y="2101"/>
                  <a:pt x="719" y="2101"/>
                </a:cubicBezTo>
                <a:cubicBezTo>
                  <a:pt x="716" y="2101"/>
                  <a:pt x="716" y="2101"/>
                  <a:pt x="716" y="2101"/>
                </a:cubicBezTo>
                <a:cubicBezTo>
                  <a:pt x="716" y="2031"/>
                  <a:pt x="716" y="2031"/>
                  <a:pt x="716" y="2031"/>
                </a:cubicBezTo>
                <a:cubicBezTo>
                  <a:pt x="719" y="2032"/>
                  <a:pt x="719" y="2032"/>
                  <a:pt x="719" y="2032"/>
                </a:cubicBezTo>
                <a:close/>
                <a:moveTo>
                  <a:pt x="719" y="2168"/>
                </a:moveTo>
                <a:cubicBezTo>
                  <a:pt x="719" y="2236"/>
                  <a:pt x="719" y="2236"/>
                  <a:pt x="719" y="2236"/>
                </a:cubicBezTo>
                <a:cubicBezTo>
                  <a:pt x="716" y="2236"/>
                  <a:pt x="716" y="2236"/>
                  <a:pt x="716" y="2236"/>
                </a:cubicBezTo>
                <a:cubicBezTo>
                  <a:pt x="716" y="2168"/>
                  <a:pt x="716" y="2168"/>
                  <a:pt x="716" y="2168"/>
                </a:cubicBezTo>
                <a:cubicBezTo>
                  <a:pt x="719" y="2168"/>
                  <a:pt x="719" y="2168"/>
                  <a:pt x="719" y="2168"/>
                </a:cubicBezTo>
                <a:close/>
                <a:moveTo>
                  <a:pt x="719" y="2303"/>
                </a:moveTo>
                <a:cubicBezTo>
                  <a:pt x="719" y="2371"/>
                  <a:pt x="719" y="2371"/>
                  <a:pt x="719" y="2371"/>
                </a:cubicBezTo>
                <a:cubicBezTo>
                  <a:pt x="716" y="2371"/>
                  <a:pt x="716" y="2371"/>
                  <a:pt x="716" y="2371"/>
                </a:cubicBezTo>
                <a:cubicBezTo>
                  <a:pt x="716" y="2303"/>
                  <a:pt x="716" y="2303"/>
                  <a:pt x="716" y="2303"/>
                </a:cubicBezTo>
                <a:cubicBezTo>
                  <a:pt x="719" y="2303"/>
                  <a:pt x="719" y="2303"/>
                  <a:pt x="719" y="2303"/>
                </a:cubicBezTo>
                <a:close/>
                <a:moveTo>
                  <a:pt x="719" y="2438"/>
                </a:moveTo>
                <a:cubicBezTo>
                  <a:pt x="719" y="2508"/>
                  <a:pt x="719" y="2508"/>
                  <a:pt x="719" y="2508"/>
                </a:cubicBezTo>
                <a:cubicBezTo>
                  <a:pt x="716" y="2508"/>
                  <a:pt x="716" y="2508"/>
                  <a:pt x="716" y="2508"/>
                </a:cubicBezTo>
                <a:cubicBezTo>
                  <a:pt x="716" y="2438"/>
                  <a:pt x="716" y="2438"/>
                  <a:pt x="716" y="2438"/>
                </a:cubicBezTo>
                <a:cubicBezTo>
                  <a:pt x="719" y="2438"/>
                  <a:pt x="719" y="2438"/>
                  <a:pt x="719" y="2438"/>
                </a:cubicBezTo>
                <a:close/>
                <a:moveTo>
                  <a:pt x="719" y="3156"/>
                </a:moveTo>
                <a:cubicBezTo>
                  <a:pt x="719" y="3194"/>
                  <a:pt x="719" y="3194"/>
                  <a:pt x="719" y="3194"/>
                </a:cubicBezTo>
                <a:cubicBezTo>
                  <a:pt x="716" y="3196"/>
                  <a:pt x="716" y="3196"/>
                  <a:pt x="716" y="3196"/>
                </a:cubicBezTo>
                <a:cubicBezTo>
                  <a:pt x="716" y="3158"/>
                  <a:pt x="716" y="3158"/>
                  <a:pt x="716" y="3158"/>
                </a:cubicBezTo>
                <a:cubicBezTo>
                  <a:pt x="719" y="3156"/>
                  <a:pt x="719" y="3156"/>
                  <a:pt x="719" y="3156"/>
                </a:cubicBezTo>
                <a:close/>
                <a:moveTo>
                  <a:pt x="719" y="3253"/>
                </a:moveTo>
                <a:cubicBezTo>
                  <a:pt x="719" y="3293"/>
                  <a:pt x="719" y="3293"/>
                  <a:pt x="719" y="3293"/>
                </a:cubicBezTo>
                <a:cubicBezTo>
                  <a:pt x="718" y="3294"/>
                  <a:pt x="717" y="3294"/>
                  <a:pt x="716" y="3295"/>
                </a:cubicBezTo>
                <a:cubicBezTo>
                  <a:pt x="716" y="3255"/>
                  <a:pt x="716" y="3255"/>
                  <a:pt x="716" y="3255"/>
                </a:cubicBezTo>
                <a:cubicBezTo>
                  <a:pt x="717" y="3254"/>
                  <a:pt x="718" y="3254"/>
                  <a:pt x="719" y="3253"/>
                </a:cubicBezTo>
                <a:close/>
                <a:moveTo>
                  <a:pt x="719" y="3476"/>
                </a:moveTo>
                <a:cubicBezTo>
                  <a:pt x="719" y="3541"/>
                  <a:pt x="719" y="3541"/>
                  <a:pt x="719" y="3541"/>
                </a:cubicBezTo>
                <a:cubicBezTo>
                  <a:pt x="716" y="3543"/>
                  <a:pt x="716" y="3543"/>
                  <a:pt x="716" y="3543"/>
                </a:cubicBezTo>
                <a:cubicBezTo>
                  <a:pt x="716" y="3506"/>
                  <a:pt x="716" y="3506"/>
                  <a:pt x="716" y="3506"/>
                </a:cubicBezTo>
                <a:cubicBezTo>
                  <a:pt x="719" y="3502"/>
                  <a:pt x="719" y="3502"/>
                  <a:pt x="719" y="3502"/>
                </a:cubicBezTo>
                <a:cubicBezTo>
                  <a:pt x="718" y="3502"/>
                  <a:pt x="717" y="3502"/>
                  <a:pt x="716" y="3502"/>
                </a:cubicBezTo>
                <a:cubicBezTo>
                  <a:pt x="716" y="3475"/>
                  <a:pt x="716" y="3475"/>
                  <a:pt x="716" y="3475"/>
                </a:cubicBezTo>
                <a:cubicBezTo>
                  <a:pt x="717" y="3475"/>
                  <a:pt x="718" y="3475"/>
                  <a:pt x="719" y="3476"/>
                </a:cubicBezTo>
                <a:close/>
                <a:moveTo>
                  <a:pt x="719" y="3757"/>
                </a:moveTo>
                <a:cubicBezTo>
                  <a:pt x="719" y="3924"/>
                  <a:pt x="719" y="3924"/>
                  <a:pt x="719" y="3924"/>
                </a:cubicBezTo>
                <a:cubicBezTo>
                  <a:pt x="718" y="3923"/>
                  <a:pt x="717" y="3922"/>
                  <a:pt x="716" y="3921"/>
                </a:cubicBezTo>
                <a:cubicBezTo>
                  <a:pt x="716" y="3754"/>
                  <a:pt x="716" y="3754"/>
                  <a:pt x="716" y="3754"/>
                </a:cubicBezTo>
                <a:cubicBezTo>
                  <a:pt x="717" y="3755"/>
                  <a:pt x="718" y="3756"/>
                  <a:pt x="719" y="3757"/>
                </a:cubicBezTo>
                <a:close/>
                <a:moveTo>
                  <a:pt x="716" y="1304"/>
                </a:moveTo>
                <a:cubicBezTo>
                  <a:pt x="717" y="1303"/>
                  <a:pt x="717" y="1303"/>
                  <a:pt x="718" y="1301"/>
                </a:cubicBezTo>
                <a:cubicBezTo>
                  <a:pt x="718" y="1302"/>
                  <a:pt x="718" y="1305"/>
                  <a:pt x="717" y="1305"/>
                </a:cubicBezTo>
                <a:cubicBezTo>
                  <a:pt x="717" y="1305"/>
                  <a:pt x="717" y="1306"/>
                  <a:pt x="716" y="1305"/>
                </a:cubicBezTo>
                <a:cubicBezTo>
                  <a:pt x="717" y="1306"/>
                  <a:pt x="717" y="1305"/>
                  <a:pt x="717" y="1305"/>
                </a:cubicBezTo>
                <a:cubicBezTo>
                  <a:pt x="718" y="1305"/>
                  <a:pt x="718" y="1303"/>
                  <a:pt x="718" y="1303"/>
                </a:cubicBezTo>
                <a:cubicBezTo>
                  <a:pt x="717" y="1303"/>
                  <a:pt x="716" y="1303"/>
                  <a:pt x="716" y="1304"/>
                </a:cubicBezTo>
                <a:cubicBezTo>
                  <a:pt x="716" y="1303"/>
                  <a:pt x="717" y="1303"/>
                  <a:pt x="718" y="1303"/>
                </a:cubicBezTo>
                <a:cubicBezTo>
                  <a:pt x="718" y="1303"/>
                  <a:pt x="718" y="1305"/>
                  <a:pt x="717" y="1305"/>
                </a:cubicBezTo>
                <a:cubicBezTo>
                  <a:pt x="717" y="1305"/>
                  <a:pt x="717" y="1306"/>
                  <a:pt x="716" y="1305"/>
                </a:cubicBezTo>
                <a:cubicBezTo>
                  <a:pt x="717" y="1306"/>
                  <a:pt x="717" y="1305"/>
                  <a:pt x="717" y="1305"/>
                </a:cubicBezTo>
                <a:cubicBezTo>
                  <a:pt x="718" y="1305"/>
                  <a:pt x="718" y="1303"/>
                  <a:pt x="718" y="1303"/>
                </a:cubicBezTo>
                <a:cubicBezTo>
                  <a:pt x="717" y="1303"/>
                  <a:pt x="716" y="1303"/>
                  <a:pt x="716" y="1304"/>
                </a:cubicBezTo>
                <a:cubicBezTo>
                  <a:pt x="716" y="1303"/>
                  <a:pt x="717" y="1303"/>
                  <a:pt x="718" y="1303"/>
                </a:cubicBezTo>
                <a:cubicBezTo>
                  <a:pt x="718" y="1303"/>
                  <a:pt x="718" y="1305"/>
                  <a:pt x="717" y="1305"/>
                </a:cubicBezTo>
                <a:cubicBezTo>
                  <a:pt x="717" y="1305"/>
                  <a:pt x="717" y="1306"/>
                  <a:pt x="716" y="1305"/>
                </a:cubicBezTo>
                <a:cubicBezTo>
                  <a:pt x="717" y="1306"/>
                  <a:pt x="717" y="1305"/>
                  <a:pt x="717" y="1305"/>
                </a:cubicBezTo>
                <a:cubicBezTo>
                  <a:pt x="718" y="1305"/>
                  <a:pt x="718" y="1303"/>
                  <a:pt x="718" y="1303"/>
                </a:cubicBezTo>
                <a:cubicBezTo>
                  <a:pt x="717" y="1303"/>
                  <a:pt x="716" y="1303"/>
                  <a:pt x="716" y="1304"/>
                </a:cubicBezTo>
                <a:cubicBezTo>
                  <a:pt x="716" y="1303"/>
                  <a:pt x="717" y="1303"/>
                  <a:pt x="718" y="1303"/>
                </a:cubicBezTo>
                <a:cubicBezTo>
                  <a:pt x="718" y="1303"/>
                  <a:pt x="718" y="1305"/>
                  <a:pt x="717" y="1305"/>
                </a:cubicBezTo>
                <a:cubicBezTo>
                  <a:pt x="717" y="1305"/>
                  <a:pt x="717" y="1306"/>
                  <a:pt x="716" y="1305"/>
                </a:cubicBezTo>
                <a:cubicBezTo>
                  <a:pt x="717" y="1306"/>
                  <a:pt x="717" y="1305"/>
                  <a:pt x="717" y="1305"/>
                </a:cubicBezTo>
                <a:cubicBezTo>
                  <a:pt x="718" y="1305"/>
                  <a:pt x="718" y="1303"/>
                  <a:pt x="718" y="1303"/>
                </a:cubicBezTo>
                <a:cubicBezTo>
                  <a:pt x="717" y="1303"/>
                  <a:pt x="716" y="1303"/>
                  <a:pt x="716" y="1304"/>
                </a:cubicBezTo>
                <a:cubicBezTo>
                  <a:pt x="716" y="1304"/>
                  <a:pt x="716" y="1304"/>
                  <a:pt x="716" y="1304"/>
                </a:cubicBezTo>
                <a:close/>
                <a:moveTo>
                  <a:pt x="719" y="1271"/>
                </a:moveTo>
                <a:cubicBezTo>
                  <a:pt x="719" y="1272"/>
                  <a:pt x="719" y="1272"/>
                  <a:pt x="718" y="1273"/>
                </a:cubicBezTo>
                <a:cubicBezTo>
                  <a:pt x="719" y="1272"/>
                  <a:pt x="719" y="1271"/>
                  <a:pt x="719" y="1269"/>
                </a:cubicBezTo>
                <a:cubicBezTo>
                  <a:pt x="719" y="1271"/>
                  <a:pt x="719" y="1272"/>
                  <a:pt x="718" y="1273"/>
                </a:cubicBezTo>
                <a:cubicBezTo>
                  <a:pt x="719" y="1272"/>
                  <a:pt x="719" y="1272"/>
                  <a:pt x="719" y="1271"/>
                </a:cubicBezTo>
                <a:close/>
                <a:moveTo>
                  <a:pt x="716" y="614"/>
                </a:moveTo>
                <a:cubicBezTo>
                  <a:pt x="716" y="780"/>
                  <a:pt x="716" y="780"/>
                  <a:pt x="716" y="780"/>
                </a:cubicBezTo>
                <a:cubicBezTo>
                  <a:pt x="708" y="789"/>
                  <a:pt x="700" y="797"/>
                  <a:pt x="692" y="806"/>
                </a:cubicBezTo>
                <a:cubicBezTo>
                  <a:pt x="692" y="637"/>
                  <a:pt x="692" y="637"/>
                  <a:pt x="692" y="637"/>
                </a:cubicBezTo>
                <a:cubicBezTo>
                  <a:pt x="700" y="629"/>
                  <a:pt x="708" y="621"/>
                  <a:pt x="716" y="614"/>
                </a:cubicBezTo>
                <a:close/>
                <a:moveTo>
                  <a:pt x="716" y="1155"/>
                </a:moveTo>
                <a:cubicBezTo>
                  <a:pt x="716" y="1165"/>
                  <a:pt x="716" y="1165"/>
                  <a:pt x="716" y="1165"/>
                </a:cubicBezTo>
                <a:cubicBezTo>
                  <a:pt x="711" y="1164"/>
                  <a:pt x="706" y="1164"/>
                  <a:pt x="704" y="1167"/>
                </a:cubicBezTo>
                <a:cubicBezTo>
                  <a:pt x="701" y="1170"/>
                  <a:pt x="705" y="1175"/>
                  <a:pt x="707" y="1177"/>
                </a:cubicBezTo>
                <a:cubicBezTo>
                  <a:pt x="708" y="1178"/>
                  <a:pt x="710" y="1181"/>
                  <a:pt x="716" y="1185"/>
                </a:cubicBezTo>
                <a:cubicBezTo>
                  <a:pt x="716" y="1255"/>
                  <a:pt x="716" y="1255"/>
                  <a:pt x="716" y="1255"/>
                </a:cubicBezTo>
                <a:cubicBezTo>
                  <a:pt x="712" y="1251"/>
                  <a:pt x="710" y="1250"/>
                  <a:pt x="709" y="1249"/>
                </a:cubicBezTo>
                <a:cubicBezTo>
                  <a:pt x="708" y="1248"/>
                  <a:pt x="700" y="1242"/>
                  <a:pt x="695" y="1239"/>
                </a:cubicBezTo>
                <a:cubicBezTo>
                  <a:pt x="692" y="1237"/>
                  <a:pt x="692" y="1237"/>
                  <a:pt x="692" y="1237"/>
                </a:cubicBezTo>
                <a:cubicBezTo>
                  <a:pt x="692" y="1161"/>
                  <a:pt x="692" y="1161"/>
                  <a:pt x="692" y="1161"/>
                </a:cubicBezTo>
                <a:cubicBezTo>
                  <a:pt x="696" y="1161"/>
                  <a:pt x="705" y="1159"/>
                  <a:pt x="716" y="1155"/>
                </a:cubicBezTo>
                <a:close/>
                <a:moveTo>
                  <a:pt x="716" y="1286"/>
                </a:moveTo>
                <a:cubicBezTo>
                  <a:pt x="716" y="1304"/>
                  <a:pt x="716" y="1304"/>
                  <a:pt x="716" y="1304"/>
                </a:cubicBezTo>
                <a:cubicBezTo>
                  <a:pt x="715" y="1304"/>
                  <a:pt x="715" y="1304"/>
                  <a:pt x="715" y="1304"/>
                </a:cubicBezTo>
                <a:cubicBezTo>
                  <a:pt x="715" y="1300"/>
                  <a:pt x="715" y="1300"/>
                  <a:pt x="715" y="1300"/>
                </a:cubicBezTo>
                <a:cubicBezTo>
                  <a:pt x="714" y="1301"/>
                  <a:pt x="713" y="1303"/>
                  <a:pt x="715" y="1305"/>
                </a:cubicBezTo>
                <a:cubicBezTo>
                  <a:pt x="715" y="1305"/>
                  <a:pt x="716" y="1305"/>
                  <a:pt x="716" y="1305"/>
                </a:cubicBezTo>
                <a:cubicBezTo>
                  <a:pt x="716" y="1305"/>
                  <a:pt x="716" y="1305"/>
                  <a:pt x="716" y="1305"/>
                </a:cubicBezTo>
                <a:cubicBezTo>
                  <a:pt x="716" y="1305"/>
                  <a:pt x="716" y="1305"/>
                  <a:pt x="716" y="1305"/>
                </a:cubicBezTo>
                <a:cubicBezTo>
                  <a:pt x="712" y="1301"/>
                  <a:pt x="714" y="1294"/>
                  <a:pt x="716" y="1286"/>
                </a:cubicBezTo>
                <a:close/>
                <a:moveTo>
                  <a:pt x="716" y="1304"/>
                </a:moveTo>
                <a:cubicBezTo>
                  <a:pt x="715" y="1304"/>
                  <a:pt x="715" y="1304"/>
                  <a:pt x="715" y="1304"/>
                </a:cubicBezTo>
                <a:cubicBezTo>
                  <a:pt x="715" y="1300"/>
                  <a:pt x="715" y="1300"/>
                  <a:pt x="715" y="1300"/>
                </a:cubicBezTo>
                <a:cubicBezTo>
                  <a:pt x="714" y="1301"/>
                  <a:pt x="713" y="1303"/>
                  <a:pt x="715" y="1305"/>
                </a:cubicBezTo>
                <a:cubicBezTo>
                  <a:pt x="715" y="1305"/>
                  <a:pt x="716" y="1305"/>
                  <a:pt x="716" y="1305"/>
                </a:cubicBezTo>
                <a:cubicBezTo>
                  <a:pt x="716" y="1305"/>
                  <a:pt x="715" y="1305"/>
                  <a:pt x="715" y="1305"/>
                </a:cubicBezTo>
                <a:cubicBezTo>
                  <a:pt x="713" y="1303"/>
                  <a:pt x="714" y="1301"/>
                  <a:pt x="715" y="1300"/>
                </a:cubicBezTo>
                <a:cubicBezTo>
                  <a:pt x="715" y="1301"/>
                  <a:pt x="715" y="1303"/>
                  <a:pt x="715" y="1304"/>
                </a:cubicBezTo>
                <a:cubicBezTo>
                  <a:pt x="715" y="1304"/>
                  <a:pt x="716" y="1304"/>
                  <a:pt x="716" y="1304"/>
                </a:cubicBezTo>
                <a:cubicBezTo>
                  <a:pt x="716" y="1304"/>
                  <a:pt x="716" y="1304"/>
                  <a:pt x="716" y="1304"/>
                </a:cubicBezTo>
                <a:close/>
                <a:moveTo>
                  <a:pt x="716" y="1403"/>
                </a:moveTo>
                <a:cubicBezTo>
                  <a:pt x="716" y="1445"/>
                  <a:pt x="716" y="1445"/>
                  <a:pt x="716" y="1445"/>
                </a:cubicBezTo>
                <a:cubicBezTo>
                  <a:pt x="713" y="1437"/>
                  <a:pt x="709" y="1430"/>
                  <a:pt x="703" y="1425"/>
                </a:cubicBezTo>
                <a:cubicBezTo>
                  <a:pt x="692" y="1415"/>
                  <a:pt x="692" y="1415"/>
                  <a:pt x="692" y="1415"/>
                </a:cubicBezTo>
                <a:cubicBezTo>
                  <a:pt x="692" y="1415"/>
                  <a:pt x="692" y="1415"/>
                  <a:pt x="692" y="1415"/>
                </a:cubicBezTo>
                <a:cubicBezTo>
                  <a:pt x="692" y="1389"/>
                  <a:pt x="692" y="1389"/>
                  <a:pt x="692" y="1389"/>
                </a:cubicBezTo>
                <a:cubicBezTo>
                  <a:pt x="695" y="1392"/>
                  <a:pt x="695" y="1392"/>
                  <a:pt x="695" y="1392"/>
                </a:cubicBezTo>
                <a:cubicBezTo>
                  <a:pt x="698" y="1395"/>
                  <a:pt x="707" y="1399"/>
                  <a:pt x="716" y="1403"/>
                </a:cubicBezTo>
                <a:close/>
                <a:moveTo>
                  <a:pt x="716" y="1590"/>
                </a:moveTo>
                <a:cubicBezTo>
                  <a:pt x="716" y="1630"/>
                  <a:pt x="716" y="1630"/>
                  <a:pt x="716" y="1630"/>
                </a:cubicBezTo>
                <a:cubicBezTo>
                  <a:pt x="710" y="1629"/>
                  <a:pt x="705" y="1628"/>
                  <a:pt x="702" y="1625"/>
                </a:cubicBezTo>
                <a:cubicBezTo>
                  <a:pt x="701" y="1624"/>
                  <a:pt x="695" y="1616"/>
                  <a:pt x="692" y="1608"/>
                </a:cubicBezTo>
                <a:cubicBezTo>
                  <a:pt x="692" y="1599"/>
                  <a:pt x="692" y="1599"/>
                  <a:pt x="692" y="1599"/>
                </a:cubicBezTo>
                <a:cubicBezTo>
                  <a:pt x="696" y="1595"/>
                  <a:pt x="707" y="1601"/>
                  <a:pt x="714" y="1593"/>
                </a:cubicBezTo>
                <a:cubicBezTo>
                  <a:pt x="715" y="1592"/>
                  <a:pt x="715" y="1591"/>
                  <a:pt x="716" y="1590"/>
                </a:cubicBezTo>
                <a:close/>
                <a:moveTo>
                  <a:pt x="716" y="2031"/>
                </a:moveTo>
                <a:cubicBezTo>
                  <a:pt x="716" y="2101"/>
                  <a:pt x="716" y="2101"/>
                  <a:pt x="716" y="2101"/>
                </a:cubicBezTo>
                <a:cubicBezTo>
                  <a:pt x="696" y="2099"/>
                  <a:pt x="696" y="2099"/>
                  <a:pt x="696" y="2099"/>
                </a:cubicBezTo>
                <a:cubicBezTo>
                  <a:pt x="699" y="2076"/>
                  <a:pt x="702" y="2052"/>
                  <a:pt x="705" y="2029"/>
                </a:cubicBezTo>
                <a:cubicBezTo>
                  <a:pt x="716" y="2031"/>
                  <a:pt x="716" y="2031"/>
                  <a:pt x="716" y="2031"/>
                </a:cubicBezTo>
                <a:close/>
                <a:moveTo>
                  <a:pt x="716" y="2168"/>
                </a:moveTo>
                <a:cubicBezTo>
                  <a:pt x="716" y="2236"/>
                  <a:pt x="716" y="2236"/>
                  <a:pt x="716" y="2236"/>
                </a:cubicBezTo>
                <a:cubicBezTo>
                  <a:pt x="692" y="2236"/>
                  <a:pt x="692" y="2236"/>
                  <a:pt x="692" y="2236"/>
                </a:cubicBezTo>
                <a:cubicBezTo>
                  <a:pt x="692" y="2166"/>
                  <a:pt x="692" y="2166"/>
                  <a:pt x="692" y="2166"/>
                </a:cubicBezTo>
                <a:cubicBezTo>
                  <a:pt x="716" y="2168"/>
                  <a:pt x="716" y="2168"/>
                  <a:pt x="716" y="2168"/>
                </a:cubicBezTo>
                <a:close/>
                <a:moveTo>
                  <a:pt x="716" y="2303"/>
                </a:moveTo>
                <a:cubicBezTo>
                  <a:pt x="716" y="2371"/>
                  <a:pt x="716" y="2371"/>
                  <a:pt x="716" y="2371"/>
                </a:cubicBezTo>
                <a:cubicBezTo>
                  <a:pt x="692" y="2373"/>
                  <a:pt x="692" y="2373"/>
                  <a:pt x="692" y="2373"/>
                </a:cubicBezTo>
                <a:cubicBezTo>
                  <a:pt x="692" y="2371"/>
                  <a:pt x="692" y="2369"/>
                  <a:pt x="692" y="2368"/>
                </a:cubicBezTo>
                <a:cubicBezTo>
                  <a:pt x="692" y="2303"/>
                  <a:pt x="692" y="2303"/>
                  <a:pt x="692" y="2303"/>
                </a:cubicBezTo>
                <a:cubicBezTo>
                  <a:pt x="716" y="2303"/>
                  <a:pt x="716" y="2303"/>
                  <a:pt x="716" y="2303"/>
                </a:cubicBezTo>
                <a:close/>
                <a:moveTo>
                  <a:pt x="716" y="2438"/>
                </a:moveTo>
                <a:cubicBezTo>
                  <a:pt x="716" y="2508"/>
                  <a:pt x="716" y="2508"/>
                  <a:pt x="716" y="2508"/>
                </a:cubicBezTo>
                <a:cubicBezTo>
                  <a:pt x="708" y="2509"/>
                  <a:pt x="708" y="2509"/>
                  <a:pt x="708" y="2509"/>
                </a:cubicBezTo>
                <a:cubicBezTo>
                  <a:pt x="704" y="2487"/>
                  <a:pt x="701" y="2463"/>
                  <a:pt x="698" y="2440"/>
                </a:cubicBezTo>
                <a:cubicBezTo>
                  <a:pt x="716" y="2438"/>
                  <a:pt x="716" y="2438"/>
                  <a:pt x="716" y="2438"/>
                </a:cubicBezTo>
                <a:close/>
                <a:moveTo>
                  <a:pt x="716" y="3158"/>
                </a:moveTo>
                <a:cubicBezTo>
                  <a:pt x="716" y="3196"/>
                  <a:pt x="716" y="3196"/>
                  <a:pt x="716" y="3196"/>
                </a:cubicBezTo>
                <a:cubicBezTo>
                  <a:pt x="692" y="3208"/>
                  <a:pt x="692" y="3208"/>
                  <a:pt x="692" y="3208"/>
                </a:cubicBezTo>
                <a:cubicBezTo>
                  <a:pt x="692" y="3169"/>
                  <a:pt x="692" y="3169"/>
                  <a:pt x="692" y="3169"/>
                </a:cubicBezTo>
                <a:cubicBezTo>
                  <a:pt x="716" y="3158"/>
                  <a:pt x="716" y="3158"/>
                  <a:pt x="716" y="3158"/>
                </a:cubicBezTo>
                <a:close/>
                <a:moveTo>
                  <a:pt x="716" y="3255"/>
                </a:moveTo>
                <a:cubicBezTo>
                  <a:pt x="716" y="3295"/>
                  <a:pt x="716" y="3295"/>
                  <a:pt x="716" y="3295"/>
                </a:cubicBezTo>
                <a:cubicBezTo>
                  <a:pt x="711" y="3298"/>
                  <a:pt x="706" y="3300"/>
                  <a:pt x="701" y="3304"/>
                </a:cubicBezTo>
                <a:cubicBezTo>
                  <a:pt x="698" y="3306"/>
                  <a:pt x="695" y="3308"/>
                  <a:pt x="692" y="3310"/>
                </a:cubicBezTo>
                <a:cubicBezTo>
                  <a:pt x="692" y="3266"/>
                  <a:pt x="692" y="3266"/>
                  <a:pt x="692" y="3266"/>
                </a:cubicBezTo>
                <a:cubicBezTo>
                  <a:pt x="700" y="3262"/>
                  <a:pt x="708" y="3258"/>
                  <a:pt x="716" y="3255"/>
                </a:cubicBezTo>
                <a:close/>
                <a:moveTo>
                  <a:pt x="716" y="3475"/>
                </a:moveTo>
                <a:cubicBezTo>
                  <a:pt x="716" y="3502"/>
                  <a:pt x="716" y="3502"/>
                  <a:pt x="716" y="3502"/>
                </a:cubicBezTo>
                <a:cubicBezTo>
                  <a:pt x="708" y="3501"/>
                  <a:pt x="700" y="3499"/>
                  <a:pt x="692" y="3496"/>
                </a:cubicBezTo>
                <a:cubicBezTo>
                  <a:pt x="692" y="3467"/>
                  <a:pt x="692" y="3467"/>
                  <a:pt x="692" y="3467"/>
                </a:cubicBezTo>
                <a:cubicBezTo>
                  <a:pt x="697" y="3469"/>
                  <a:pt x="702" y="3472"/>
                  <a:pt x="708" y="3473"/>
                </a:cubicBezTo>
                <a:cubicBezTo>
                  <a:pt x="710" y="3474"/>
                  <a:pt x="713" y="3475"/>
                  <a:pt x="716" y="3475"/>
                </a:cubicBezTo>
                <a:close/>
                <a:moveTo>
                  <a:pt x="716" y="3506"/>
                </a:moveTo>
                <a:cubicBezTo>
                  <a:pt x="716" y="3543"/>
                  <a:pt x="716" y="3543"/>
                  <a:pt x="716" y="3543"/>
                </a:cubicBezTo>
                <a:cubicBezTo>
                  <a:pt x="710" y="3547"/>
                  <a:pt x="710" y="3547"/>
                  <a:pt x="710" y="3547"/>
                </a:cubicBezTo>
                <a:cubicBezTo>
                  <a:pt x="697" y="3528"/>
                  <a:pt x="697" y="3528"/>
                  <a:pt x="697" y="3528"/>
                </a:cubicBezTo>
                <a:cubicBezTo>
                  <a:pt x="716" y="3506"/>
                  <a:pt x="716" y="3506"/>
                  <a:pt x="716" y="3506"/>
                </a:cubicBezTo>
                <a:close/>
                <a:moveTo>
                  <a:pt x="716" y="3754"/>
                </a:moveTo>
                <a:cubicBezTo>
                  <a:pt x="716" y="3921"/>
                  <a:pt x="716" y="3921"/>
                  <a:pt x="716" y="3921"/>
                </a:cubicBezTo>
                <a:cubicBezTo>
                  <a:pt x="708" y="3913"/>
                  <a:pt x="700" y="3905"/>
                  <a:pt x="692" y="3898"/>
                </a:cubicBezTo>
                <a:cubicBezTo>
                  <a:pt x="692" y="3729"/>
                  <a:pt x="692" y="3729"/>
                  <a:pt x="692" y="3729"/>
                </a:cubicBezTo>
                <a:cubicBezTo>
                  <a:pt x="700" y="3737"/>
                  <a:pt x="708" y="3746"/>
                  <a:pt x="716" y="3754"/>
                </a:cubicBezTo>
                <a:close/>
                <a:moveTo>
                  <a:pt x="692" y="3027"/>
                </a:moveTo>
                <a:cubicBezTo>
                  <a:pt x="692" y="3010"/>
                  <a:pt x="692" y="3010"/>
                  <a:pt x="692" y="3010"/>
                </a:cubicBezTo>
                <a:cubicBezTo>
                  <a:pt x="697" y="3019"/>
                  <a:pt x="697" y="3019"/>
                  <a:pt x="697" y="3019"/>
                </a:cubicBezTo>
                <a:cubicBezTo>
                  <a:pt x="692" y="3027"/>
                  <a:pt x="692" y="3027"/>
                  <a:pt x="692" y="3027"/>
                </a:cubicBezTo>
                <a:close/>
                <a:moveTo>
                  <a:pt x="715" y="1300"/>
                </a:moveTo>
                <a:cubicBezTo>
                  <a:pt x="715" y="1304"/>
                  <a:pt x="715" y="1304"/>
                  <a:pt x="715" y="1304"/>
                </a:cubicBezTo>
                <a:cubicBezTo>
                  <a:pt x="715" y="1304"/>
                  <a:pt x="715" y="1304"/>
                  <a:pt x="716" y="1304"/>
                </a:cubicBezTo>
                <a:cubicBezTo>
                  <a:pt x="715" y="1304"/>
                  <a:pt x="715" y="1304"/>
                  <a:pt x="715" y="1304"/>
                </a:cubicBezTo>
                <a:cubicBezTo>
                  <a:pt x="715" y="1300"/>
                  <a:pt x="715" y="1300"/>
                  <a:pt x="715" y="1300"/>
                </a:cubicBezTo>
                <a:cubicBezTo>
                  <a:pt x="714" y="1301"/>
                  <a:pt x="713" y="1303"/>
                  <a:pt x="715" y="1305"/>
                </a:cubicBezTo>
                <a:cubicBezTo>
                  <a:pt x="715" y="1305"/>
                  <a:pt x="716" y="1305"/>
                  <a:pt x="716" y="1305"/>
                </a:cubicBezTo>
                <a:cubicBezTo>
                  <a:pt x="716" y="1305"/>
                  <a:pt x="715" y="1305"/>
                  <a:pt x="715" y="1305"/>
                </a:cubicBezTo>
                <a:cubicBezTo>
                  <a:pt x="713" y="1303"/>
                  <a:pt x="714" y="1301"/>
                  <a:pt x="715" y="1300"/>
                </a:cubicBezTo>
                <a:close/>
                <a:moveTo>
                  <a:pt x="715" y="1300"/>
                </a:moveTo>
                <a:cubicBezTo>
                  <a:pt x="715" y="1304"/>
                  <a:pt x="715" y="1304"/>
                  <a:pt x="715" y="1304"/>
                </a:cubicBezTo>
                <a:cubicBezTo>
                  <a:pt x="715" y="1304"/>
                  <a:pt x="715" y="1304"/>
                  <a:pt x="716" y="1304"/>
                </a:cubicBezTo>
                <a:cubicBezTo>
                  <a:pt x="715" y="1304"/>
                  <a:pt x="715" y="1304"/>
                  <a:pt x="715" y="1304"/>
                </a:cubicBezTo>
                <a:cubicBezTo>
                  <a:pt x="715" y="1300"/>
                  <a:pt x="715" y="1300"/>
                  <a:pt x="715" y="1300"/>
                </a:cubicBezTo>
                <a:cubicBezTo>
                  <a:pt x="714" y="1301"/>
                  <a:pt x="713" y="1303"/>
                  <a:pt x="715" y="1305"/>
                </a:cubicBezTo>
                <a:cubicBezTo>
                  <a:pt x="715" y="1305"/>
                  <a:pt x="716" y="1305"/>
                  <a:pt x="716" y="1305"/>
                </a:cubicBezTo>
                <a:cubicBezTo>
                  <a:pt x="716" y="1305"/>
                  <a:pt x="715" y="1305"/>
                  <a:pt x="715" y="1305"/>
                </a:cubicBezTo>
                <a:cubicBezTo>
                  <a:pt x="713" y="1303"/>
                  <a:pt x="714" y="1301"/>
                  <a:pt x="715" y="1300"/>
                </a:cubicBezTo>
                <a:close/>
                <a:moveTo>
                  <a:pt x="715" y="1300"/>
                </a:moveTo>
                <a:cubicBezTo>
                  <a:pt x="715" y="1304"/>
                  <a:pt x="715" y="1304"/>
                  <a:pt x="715" y="1304"/>
                </a:cubicBezTo>
                <a:cubicBezTo>
                  <a:pt x="715" y="1304"/>
                  <a:pt x="715" y="1304"/>
                  <a:pt x="716" y="1304"/>
                </a:cubicBezTo>
                <a:cubicBezTo>
                  <a:pt x="715" y="1304"/>
                  <a:pt x="715" y="1304"/>
                  <a:pt x="715" y="1304"/>
                </a:cubicBezTo>
                <a:cubicBezTo>
                  <a:pt x="715" y="1300"/>
                  <a:pt x="715" y="1300"/>
                  <a:pt x="715" y="1300"/>
                </a:cubicBezTo>
                <a:cubicBezTo>
                  <a:pt x="714" y="1301"/>
                  <a:pt x="713" y="1303"/>
                  <a:pt x="715" y="1305"/>
                </a:cubicBezTo>
                <a:cubicBezTo>
                  <a:pt x="715" y="1305"/>
                  <a:pt x="716" y="1305"/>
                  <a:pt x="716" y="1305"/>
                </a:cubicBezTo>
                <a:cubicBezTo>
                  <a:pt x="716" y="1305"/>
                  <a:pt x="715" y="1305"/>
                  <a:pt x="715" y="1305"/>
                </a:cubicBezTo>
                <a:cubicBezTo>
                  <a:pt x="713" y="1303"/>
                  <a:pt x="714" y="1301"/>
                  <a:pt x="715" y="1300"/>
                </a:cubicBezTo>
                <a:close/>
                <a:moveTo>
                  <a:pt x="692" y="637"/>
                </a:moveTo>
                <a:cubicBezTo>
                  <a:pt x="692" y="806"/>
                  <a:pt x="692" y="806"/>
                  <a:pt x="692" y="806"/>
                </a:cubicBezTo>
                <a:cubicBezTo>
                  <a:pt x="670" y="829"/>
                  <a:pt x="649" y="853"/>
                  <a:pt x="628" y="877"/>
                </a:cubicBezTo>
                <a:cubicBezTo>
                  <a:pt x="628" y="700"/>
                  <a:pt x="628" y="700"/>
                  <a:pt x="628" y="700"/>
                </a:cubicBezTo>
                <a:cubicBezTo>
                  <a:pt x="649" y="679"/>
                  <a:pt x="670" y="657"/>
                  <a:pt x="692" y="637"/>
                </a:cubicBezTo>
                <a:close/>
                <a:moveTo>
                  <a:pt x="692" y="1161"/>
                </a:moveTo>
                <a:cubicBezTo>
                  <a:pt x="692" y="1237"/>
                  <a:pt x="692" y="1237"/>
                  <a:pt x="692" y="1237"/>
                </a:cubicBezTo>
                <a:cubicBezTo>
                  <a:pt x="643" y="1190"/>
                  <a:pt x="643" y="1190"/>
                  <a:pt x="643" y="1190"/>
                </a:cubicBezTo>
                <a:cubicBezTo>
                  <a:pt x="639" y="1186"/>
                  <a:pt x="634" y="1179"/>
                  <a:pt x="628" y="1172"/>
                </a:cubicBezTo>
                <a:cubicBezTo>
                  <a:pt x="628" y="1136"/>
                  <a:pt x="628" y="1136"/>
                  <a:pt x="628" y="1136"/>
                </a:cubicBezTo>
                <a:cubicBezTo>
                  <a:pt x="646" y="1137"/>
                  <a:pt x="670" y="1142"/>
                  <a:pt x="671" y="1143"/>
                </a:cubicBezTo>
                <a:cubicBezTo>
                  <a:pt x="690" y="1161"/>
                  <a:pt x="690" y="1161"/>
                  <a:pt x="690" y="1161"/>
                </a:cubicBezTo>
                <a:cubicBezTo>
                  <a:pt x="691" y="1161"/>
                  <a:pt x="691" y="1161"/>
                  <a:pt x="692" y="1161"/>
                </a:cubicBezTo>
                <a:close/>
                <a:moveTo>
                  <a:pt x="692" y="1389"/>
                </a:moveTo>
                <a:cubicBezTo>
                  <a:pt x="692" y="1415"/>
                  <a:pt x="692" y="1415"/>
                  <a:pt x="692" y="1415"/>
                </a:cubicBezTo>
                <a:cubicBezTo>
                  <a:pt x="690" y="1413"/>
                  <a:pt x="679" y="1399"/>
                  <a:pt x="672" y="1391"/>
                </a:cubicBezTo>
                <a:cubicBezTo>
                  <a:pt x="628" y="1352"/>
                  <a:pt x="628" y="1352"/>
                  <a:pt x="628" y="1352"/>
                </a:cubicBezTo>
                <a:cubicBezTo>
                  <a:pt x="628" y="1326"/>
                  <a:pt x="628" y="1326"/>
                  <a:pt x="628" y="1326"/>
                </a:cubicBezTo>
                <a:cubicBezTo>
                  <a:pt x="636" y="1337"/>
                  <a:pt x="643" y="1346"/>
                  <a:pt x="648" y="1350"/>
                </a:cubicBezTo>
                <a:cubicBezTo>
                  <a:pt x="692" y="1389"/>
                  <a:pt x="692" y="1389"/>
                  <a:pt x="692" y="1389"/>
                </a:cubicBezTo>
                <a:close/>
                <a:moveTo>
                  <a:pt x="692" y="1599"/>
                </a:moveTo>
                <a:cubicBezTo>
                  <a:pt x="692" y="1608"/>
                  <a:pt x="692" y="1608"/>
                  <a:pt x="692" y="1608"/>
                </a:cubicBezTo>
                <a:cubicBezTo>
                  <a:pt x="691" y="1604"/>
                  <a:pt x="690" y="1601"/>
                  <a:pt x="692" y="1599"/>
                </a:cubicBezTo>
                <a:cubicBezTo>
                  <a:pt x="692" y="1599"/>
                  <a:pt x="692" y="1599"/>
                  <a:pt x="692" y="1599"/>
                </a:cubicBezTo>
                <a:close/>
                <a:moveTo>
                  <a:pt x="692" y="2166"/>
                </a:moveTo>
                <a:cubicBezTo>
                  <a:pt x="692" y="2236"/>
                  <a:pt x="692" y="2236"/>
                  <a:pt x="692" y="2236"/>
                </a:cubicBezTo>
                <a:cubicBezTo>
                  <a:pt x="689" y="2236"/>
                  <a:pt x="689" y="2236"/>
                  <a:pt x="689" y="2236"/>
                </a:cubicBezTo>
                <a:cubicBezTo>
                  <a:pt x="689" y="2212"/>
                  <a:pt x="690" y="2189"/>
                  <a:pt x="691" y="2166"/>
                </a:cubicBezTo>
                <a:cubicBezTo>
                  <a:pt x="692" y="2166"/>
                  <a:pt x="692" y="2166"/>
                  <a:pt x="692" y="2166"/>
                </a:cubicBezTo>
                <a:close/>
                <a:moveTo>
                  <a:pt x="692" y="2303"/>
                </a:moveTo>
                <a:cubicBezTo>
                  <a:pt x="692" y="2368"/>
                  <a:pt x="692" y="2368"/>
                  <a:pt x="692" y="2368"/>
                </a:cubicBezTo>
                <a:cubicBezTo>
                  <a:pt x="691" y="2346"/>
                  <a:pt x="689" y="2325"/>
                  <a:pt x="689" y="2303"/>
                </a:cubicBezTo>
                <a:cubicBezTo>
                  <a:pt x="692" y="2303"/>
                  <a:pt x="692" y="2303"/>
                  <a:pt x="692" y="2303"/>
                </a:cubicBezTo>
                <a:close/>
                <a:moveTo>
                  <a:pt x="692" y="3010"/>
                </a:moveTo>
                <a:cubicBezTo>
                  <a:pt x="692" y="3027"/>
                  <a:pt x="692" y="3027"/>
                  <a:pt x="692" y="3027"/>
                </a:cubicBezTo>
                <a:cubicBezTo>
                  <a:pt x="628" y="3129"/>
                  <a:pt x="628" y="3129"/>
                  <a:pt x="628" y="3129"/>
                </a:cubicBezTo>
                <a:cubicBezTo>
                  <a:pt x="628" y="3068"/>
                  <a:pt x="628" y="3068"/>
                  <a:pt x="628" y="3068"/>
                </a:cubicBezTo>
                <a:cubicBezTo>
                  <a:pt x="648" y="3035"/>
                  <a:pt x="648" y="3035"/>
                  <a:pt x="648" y="3035"/>
                </a:cubicBezTo>
                <a:cubicBezTo>
                  <a:pt x="648" y="3034"/>
                  <a:pt x="648" y="3034"/>
                  <a:pt x="648" y="3034"/>
                </a:cubicBezTo>
                <a:cubicBezTo>
                  <a:pt x="628" y="3043"/>
                  <a:pt x="628" y="3043"/>
                  <a:pt x="628" y="3043"/>
                </a:cubicBezTo>
                <a:cubicBezTo>
                  <a:pt x="628" y="3005"/>
                  <a:pt x="628" y="3005"/>
                  <a:pt x="628" y="3005"/>
                </a:cubicBezTo>
                <a:cubicBezTo>
                  <a:pt x="677" y="2980"/>
                  <a:pt x="677" y="2980"/>
                  <a:pt x="677" y="2980"/>
                </a:cubicBezTo>
                <a:cubicBezTo>
                  <a:pt x="692" y="3010"/>
                  <a:pt x="692" y="3010"/>
                  <a:pt x="692" y="3010"/>
                </a:cubicBezTo>
                <a:close/>
                <a:moveTo>
                  <a:pt x="692" y="3169"/>
                </a:moveTo>
                <a:cubicBezTo>
                  <a:pt x="692" y="3208"/>
                  <a:pt x="692" y="3208"/>
                  <a:pt x="692" y="3208"/>
                </a:cubicBezTo>
                <a:cubicBezTo>
                  <a:pt x="628" y="3240"/>
                  <a:pt x="628" y="3240"/>
                  <a:pt x="628" y="3240"/>
                </a:cubicBezTo>
                <a:cubicBezTo>
                  <a:pt x="628" y="3201"/>
                  <a:pt x="628" y="3201"/>
                  <a:pt x="628" y="3201"/>
                </a:cubicBezTo>
                <a:cubicBezTo>
                  <a:pt x="692" y="3169"/>
                  <a:pt x="692" y="3169"/>
                  <a:pt x="692" y="3169"/>
                </a:cubicBezTo>
                <a:close/>
                <a:moveTo>
                  <a:pt x="692" y="3266"/>
                </a:moveTo>
                <a:cubicBezTo>
                  <a:pt x="692" y="3310"/>
                  <a:pt x="692" y="3310"/>
                  <a:pt x="692" y="3310"/>
                </a:cubicBezTo>
                <a:cubicBezTo>
                  <a:pt x="640" y="3351"/>
                  <a:pt x="630" y="3393"/>
                  <a:pt x="662" y="3439"/>
                </a:cubicBezTo>
                <a:cubicBezTo>
                  <a:pt x="670" y="3451"/>
                  <a:pt x="681" y="3460"/>
                  <a:pt x="692" y="3467"/>
                </a:cubicBezTo>
                <a:cubicBezTo>
                  <a:pt x="692" y="3496"/>
                  <a:pt x="692" y="3496"/>
                  <a:pt x="692" y="3496"/>
                </a:cubicBezTo>
                <a:cubicBezTo>
                  <a:pt x="672" y="3488"/>
                  <a:pt x="654" y="3474"/>
                  <a:pt x="639" y="3453"/>
                </a:cubicBezTo>
                <a:cubicBezTo>
                  <a:pt x="635" y="3448"/>
                  <a:pt x="632" y="3442"/>
                  <a:pt x="628" y="3437"/>
                </a:cubicBezTo>
                <a:cubicBezTo>
                  <a:pt x="628" y="3326"/>
                  <a:pt x="628" y="3326"/>
                  <a:pt x="628" y="3326"/>
                </a:cubicBezTo>
                <a:cubicBezTo>
                  <a:pt x="640" y="3306"/>
                  <a:pt x="657" y="3288"/>
                  <a:pt x="680" y="3272"/>
                </a:cubicBezTo>
                <a:cubicBezTo>
                  <a:pt x="684" y="3270"/>
                  <a:pt x="688" y="3268"/>
                  <a:pt x="692" y="3266"/>
                </a:cubicBezTo>
                <a:close/>
                <a:moveTo>
                  <a:pt x="692" y="3729"/>
                </a:moveTo>
                <a:cubicBezTo>
                  <a:pt x="692" y="3898"/>
                  <a:pt x="692" y="3898"/>
                  <a:pt x="692" y="3898"/>
                </a:cubicBezTo>
                <a:cubicBezTo>
                  <a:pt x="670" y="3877"/>
                  <a:pt x="649" y="3856"/>
                  <a:pt x="628" y="3834"/>
                </a:cubicBezTo>
                <a:cubicBezTo>
                  <a:pt x="628" y="3657"/>
                  <a:pt x="628" y="3657"/>
                  <a:pt x="628" y="3657"/>
                </a:cubicBezTo>
                <a:cubicBezTo>
                  <a:pt x="649" y="3682"/>
                  <a:pt x="670" y="3705"/>
                  <a:pt x="692" y="3729"/>
                </a:cubicBezTo>
                <a:close/>
                <a:moveTo>
                  <a:pt x="628" y="2943"/>
                </a:moveTo>
                <a:cubicBezTo>
                  <a:pt x="628" y="2905"/>
                  <a:pt x="628" y="2905"/>
                  <a:pt x="628" y="2905"/>
                </a:cubicBezTo>
                <a:cubicBezTo>
                  <a:pt x="648" y="2897"/>
                  <a:pt x="648" y="2897"/>
                  <a:pt x="648" y="2897"/>
                </a:cubicBezTo>
                <a:cubicBezTo>
                  <a:pt x="661" y="2931"/>
                  <a:pt x="661" y="2931"/>
                  <a:pt x="661" y="2931"/>
                </a:cubicBezTo>
                <a:cubicBezTo>
                  <a:pt x="628" y="2943"/>
                  <a:pt x="628" y="2943"/>
                  <a:pt x="628" y="2943"/>
                </a:cubicBezTo>
                <a:close/>
                <a:moveTo>
                  <a:pt x="628" y="2849"/>
                </a:moveTo>
                <a:cubicBezTo>
                  <a:pt x="628" y="2843"/>
                  <a:pt x="628" y="2843"/>
                  <a:pt x="628" y="2843"/>
                </a:cubicBezTo>
                <a:cubicBezTo>
                  <a:pt x="630" y="2848"/>
                  <a:pt x="630" y="2848"/>
                  <a:pt x="630" y="2848"/>
                </a:cubicBezTo>
                <a:cubicBezTo>
                  <a:pt x="628" y="2849"/>
                  <a:pt x="628" y="2849"/>
                  <a:pt x="628" y="2849"/>
                </a:cubicBezTo>
                <a:close/>
                <a:moveTo>
                  <a:pt x="628" y="1478"/>
                </a:moveTo>
                <a:cubicBezTo>
                  <a:pt x="628" y="1429"/>
                  <a:pt x="628" y="1429"/>
                  <a:pt x="628" y="1429"/>
                </a:cubicBezTo>
                <a:cubicBezTo>
                  <a:pt x="645" y="1416"/>
                  <a:pt x="665" y="1416"/>
                  <a:pt x="682" y="1432"/>
                </a:cubicBezTo>
                <a:cubicBezTo>
                  <a:pt x="687" y="1436"/>
                  <a:pt x="690" y="1509"/>
                  <a:pt x="681" y="1529"/>
                </a:cubicBezTo>
                <a:cubicBezTo>
                  <a:pt x="681" y="1529"/>
                  <a:pt x="680" y="1530"/>
                  <a:pt x="679" y="1529"/>
                </a:cubicBezTo>
                <a:cubicBezTo>
                  <a:pt x="678" y="1528"/>
                  <a:pt x="678" y="1514"/>
                  <a:pt x="671" y="1501"/>
                </a:cubicBezTo>
                <a:cubicBezTo>
                  <a:pt x="670" y="1499"/>
                  <a:pt x="670" y="1495"/>
                  <a:pt x="669" y="1494"/>
                </a:cubicBezTo>
                <a:cubicBezTo>
                  <a:pt x="662" y="1487"/>
                  <a:pt x="658" y="1479"/>
                  <a:pt x="651" y="1472"/>
                </a:cubicBezTo>
                <a:cubicBezTo>
                  <a:pt x="647" y="1468"/>
                  <a:pt x="636" y="1469"/>
                  <a:pt x="632" y="1474"/>
                </a:cubicBezTo>
                <a:cubicBezTo>
                  <a:pt x="632" y="1475"/>
                  <a:pt x="630" y="1477"/>
                  <a:pt x="628" y="1478"/>
                </a:cubicBezTo>
                <a:close/>
                <a:moveTo>
                  <a:pt x="628" y="700"/>
                </a:moveTo>
                <a:cubicBezTo>
                  <a:pt x="628" y="877"/>
                  <a:pt x="628" y="877"/>
                  <a:pt x="628" y="877"/>
                </a:cubicBezTo>
                <a:cubicBezTo>
                  <a:pt x="612" y="897"/>
                  <a:pt x="596" y="916"/>
                  <a:pt x="580" y="936"/>
                </a:cubicBezTo>
                <a:cubicBezTo>
                  <a:pt x="580" y="752"/>
                  <a:pt x="580" y="752"/>
                  <a:pt x="580" y="752"/>
                </a:cubicBezTo>
                <a:cubicBezTo>
                  <a:pt x="596" y="735"/>
                  <a:pt x="612" y="717"/>
                  <a:pt x="628" y="700"/>
                </a:cubicBezTo>
                <a:close/>
                <a:moveTo>
                  <a:pt x="628" y="1136"/>
                </a:moveTo>
                <a:cubicBezTo>
                  <a:pt x="628" y="1172"/>
                  <a:pt x="628" y="1172"/>
                  <a:pt x="628" y="1172"/>
                </a:cubicBezTo>
                <a:cubicBezTo>
                  <a:pt x="618" y="1158"/>
                  <a:pt x="607" y="1141"/>
                  <a:pt x="609" y="1139"/>
                </a:cubicBezTo>
                <a:cubicBezTo>
                  <a:pt x="612" y="1136"/>
                  <a:pt x="619" y="1135"/>
                  <a:pt x="628" y="1136"/>
                </a:cubicBezTo>
                <a:close/>
                <a:moveTo>
                  <a:pt x="628" y="1326"/>
                </a:moveTo>
                <a:cubicBezTo>
                  <a:pt x="628" y="1352"/>
                  <a:pt x="628" y="1352"/>
                  <a:pt x="628" y="1352"/>
                </a:cubicBezTo>
                <a:cubicBezTo>
                  <a:pt x="611" y="1336"/>
                  <a:pt x="611" y="1336"/>
                  <a:pt x="611" y="1336"/>
                </a:cubicBezTo>
                <a:cubicBezTo>
                  <a:pt x="607" y="1333"/>
                  <a:pt x="602" y="1325"/>
                  <a:pt x="598" y="1321"/>
                </a:cubicBezTo>
                <a:cubicBezTo>
                  <a:pt x="587" y="1311"/>
                  <a:pt x="587" y="1311"/>
                  <a:pt x="587" y="1311"/>
                </a:cubicBezTo>
                <a:cubicBezTo>
                  <a:pt x="583" y="1307"/>
                  <a:pt x="581" y="1305"/>
                  <a:pt x="580" y="1303"/>
                </a:cubicBezTo>
                <a:cubicBezTo>
                  <a:pt x="580" y="1239"/>
                  <a:pt x="580" y="1239"/>
                  <a:pt x="580" y="1239"/>
                </a:cubicBezTo>
                <a:cubicBezTo>
                  <a:pt x="581" y="1239"/>
                  <a:pt x="581" y="1240"/>
                  <a:pt x="582" y="1240"/>
                </a:cubicBezTo>
                <a:cubicBezTo>
                  <a:pt x="581" y="1239"/>
                  <a:pt x="581" y="1239"/>
                  <a:pt x="580" y="1238"/>
                </a:cubicBezTo>
                <a:cubicBezTo>
                  <a:pt x="580" y="1237"/>
                  <a:pt x="580" y="1237"/>
                  <a:pt x="580" y="1237"/>
                </a:cubicBezTo>
                <a:cubicBezTo>
                  <a:pt x="590" y="1250"/>
                  <a:pt x="595" y="1269"/>
                  <a:pt x="602" y="1286"/>
                </a:cubicBezTo>
                <a:cubicBezTo>
                  <a:pt x="603" y="1288"/>
                  <a:pt x="616" y="1309"/>
                  <a:pt x="628" y="1326"/>
                </a:cubicBezTo>
                <a:close/>
                <a:moveTo>
                  <a:pt x="628" y="1429"/>
                </a:moveTo>
                <a:cubicBezTo>
                  <a:pt x="628" y="1478"/>
                  <a:pt x="628" y="1478"/>
                  <a:pt x="628" y="1478"/>
                </a:cubicBezTo>
                <a:cubicBezTo>
                  <a:pt x="618" y="1485"/>
                  <a:pt x="597" y="1486"/>
                  <a:pt x="580" y="1488"/>
                </a:cubicBezTo>
                <a:cubicBezTo>
                  <a:pt x="580" y="1479"/>
                  <a:pt x="580" y="1479"/>
                  <a:pt x="580" y="1479"/>
                </a:cubicBezTo>
                <a:cubicBezTo>
                  <a:pt x="590" y="1473"/>
                  <a:pt x="601" y="1465"/>
                  <a:pt x="602" y="1464"/>
                </a:cubicBezTo>
                <a:cubicBezTo>
                  <a:pt x="611" y="1454"/>
                  <a:pt x="607" y="1452"/>
                  <a:pt x="620" y="1437"/>
                </a:cubicBezTo>
                <a:cubicBezTo>
                  <a:pt x="623" y="1434"/>
                  <a:pt x="626" y="1432"/>
                  <a:pt x="628" y="1429"/>
                </a:cubicBezTo>
                <a:close/>
                <a:moveTo>
                  <a:pt x="628" y="2843"/>
                </a:moveTo>
                <a:cubicBezTo>
                  <a:pt x="628" y="2849"/>
                  <a:pt x="628" y="2849"/>
                  <a:pt x="628" y="2849"/>
                </a:cubicBezTo>
                <a:cubicBezTo>
                  <a:pt x="580" y="2863"/>
                  <a:pt x="580" y="2863"/>
                  <a:pt x="580" y="2863"/>
                </a:cubicBezTo>
                <a:cubicBezTo>
                  <a:pt x="580" y="2825"/>
                  <a:pt x="580" y="2825"/>
                  <a:pt x="580" y="2825"/>
                </a:cubicBezTo>
                <a:cubicBezTo>
                  <a:pt x="620" y="2814"/>
                  <a:pt x="620" y="2814"/>
                  <a:pt x="620" y="2814"/>
                </a:cubicBezTo>
                <a:cubicBezTo>
                  <a:pt x="628" y="2843"/>
                  <a:pt x="628" y="2843"/>
                  <a:pt x="628" y="2843"/>
                </a:cubicBezTo>
                <a:close/>
                <a:moveTo>
                  <a:pt x="628" y="2905"/>
                </a:moveTo>
                <a:cubicBezTo>
                  <a:pt x="628" y="2943"/>
                  <a:pt x="628" y="2943"/>
                  <a:pt x="628" y="2943"/>
                </a:cubicBezTo>
                <a:cubicBezTo>
                  <a:pt x="580" y="2961"/>
                  <a:pt x="580" y="2961"/>
                  <a:pt x="580" y="2961"/>
                </a:cubicBezTo>
                <a:cubicBezTo>
                  <a:pt x="580" y="2923"/>
                  <a:pt x="580" y="2923"/>
                  <a:pt x="580" y="2923"/>
                </a:cubicBezTo>
                <a:cubicBezTo>
                  <a:pt x="628" y="2905"/>
                  <a:pt x="628" y="2905"/>
                  <a:pt x="628" y="2905"/>
                </a:cubicBezTo>
                <a:close/>
                <a:moveTo>
                  <a:pt x="628" y="3005"/>
                </a:moveTo>
                <a:cubicBezTo>
                  <a:pt x="628" y="3043"/>
                  <a:pt x="628" y="3043"/>
                  <a:pt x="628" y="3043"/>
                </a:cubicBezTo>
                <a:cubicBezTo>
                  <a:pt x="580" y="3067"/>
                  <a:pt x="580" y="3067"/>
                  <a:pt x="580" y="3067"/>
                </a:cubicBezTo>
                <a:cubicBezTo>
                  <a:pt x="580" y="3029"/>
                  <a:pt x="580" y="3029"/>
                  <a:pt x="580" y="3029"/>
                </a:cubicBezTo>
                <a:cubicBezTo>
                  <a:pt x="628" y="3005"/>
                  <a:pt x="628" y="3005"/>
                  <a:pt x="628" y="3005"/>
                </a:cubicBezTo>
                <a:close/>
                <a:moveTo>
                  <a:pt x="628" y="3068"/>
                </a:moveTo>
                <a:cubicBezTo>
                  <a:pt x="628" y="3129"/>
                  <a:pt x="628" y="3129"/>
                  <a:pt x="628" y="3129"/>
                </a:cubicBezTo>
                <a:cubicBezTo>
                  <a:pt x="580" y="3207"/>
                  <a:pt x="580" y="3207"/>
                  <a:pt x="580" y="3207"/>
                </a:cubicBezTo>
                <a:cubicBezTo>
                  <a:pt x="580" y="3146"/>
                  <a:pt x="580" y="3146"/>
                  <a:pt x="580" y="3146"/>
                </a:cubicBezTo>
                <a:cubicBezTo>
                  <a:pt x="628" y="3068"/>
                  <a:pt x="628" y="3068"/>
                  <a:pt x="628" y="3068"/>
                </a:cubicBezTo>
                <a:close/>
                <a:moveTo>
                  <a:pt x="628" y="3201"/>
                </a:moveTo>
                <a:cubicBezTo>
                  <a:pt x="580" y="3225"/>
                  <a:pt x="580" y="3225"/>
                  <a:pt x="580" y="3225"/>
                </a:cubicBezTo>
                <a:cubicBezTo>
                  <a:pt x="580" y="3264"/>
                  <a:pt x="580" y="3264"/>
                  <a:pt x="580" y="3264"/>
                </a:cubicBezTo>
                <a:cubicBezTo>
                  <a:pt x="628" y="3240"/>
                  <a:pt x="628" y="3240"/>
                  <a:pt x="628" y="3240"/>
                </a:cubicBezTo>
                <a:cubicBezTo>
                  <a:pt x="628" y="3201"/>
                  <a:pt x="628" y="3201"/>
                  <a:pt x="628" y="3201"/>
                </a:cubicBezTo>
                <a:close/>
                <a:moveTo>
                  <a:pt x="628" y="3326"/>
                </a:moveTo>
                <a:cubicBezTo>
                  <a:pt x="628" y="3437"/>
                  <a:pt x="628" y="3437"/>
                  <a:pt x="628" y="3437"/>
                </a:cubicBezTo>
                <a:cubicBezTo>
                  <a:pt x="615" y="3414"/>
                  <a:pt x="611" y="3392"/>
                  <a:pt x="614" y="3370"/>
                </a:cubicBezTo>
                <a:cubicBezTo>
                  <a:pt x="616" y="3355"/>
                  <a:pt x="621" y="3340"/>
                  <a:pt x="628" y="3326"/>
                </a:cubicBezTo>
                <a:close/>
                <a:moveTo>
                  <a:pt x="628" y="3657"/>
                </a:moveTo>
                <a:cubicBezTo>
                  <a:pt x="628" y="3834"/>
                  <a:pt x="628" y="3834"/>
                  <a:pt x="628" y="3834"/>
                </a:cubicBezTo>
                <a:cubicBezTo>
                  <a:pt x="612" y="3817"/>
                  <a:pt x="596" y="3800"/>
                  <a:pt x="580" y="3782"/>
                </a:cubicBezTo>
                <a:cubicBezTo>
                  <a:pt x="580" y="3598"/>
                  <a:pt x="580" y="3598"/>
                  <a:pt x="580" y="3598"/>
                </a:cubicBezTo>
                <a:cubicBezTo>
                  <a:pt x="596" y="3618"/>
                  <a:pt x="612" y="3638"/>
                  <a:pt x="628" y="3657"/>
                </a:cubicBezTo>
                <a:close/>
                <a:moveTo>
                  <a:pt x="580" y="2671"/>
                </a:moveTo>
                <a:cubicBezTo>
                  <a:pt x="580" y="2656"/>
                  <a:pt x="580" y="2656"/>
                  <a:pt x="580" y="2656"/>
                </a:cubicBezTo>
                <a:cubicBezTo>
                  <a:pt x="583" y="2671"/>
                  <a:pt x="583" y="2671"/>
                  <a:pt x="583" y="2671"/>
                </a:cubicBezTo>
                <a:cubicBezTo>
                  <a:pt x="580" y="2671"/>
                  <a:pt x="580" y="2671"/>
                  <a:pt x="580" y="2671"/>
                </a:cubicBezTo>
                <a:close/>
                <a:moveTo>
                  <a:pt x="580" y="1238"/>
                </a:moveTo>
                <a:cubicBezTo>
                  <a:pt x="581" y="1239"/>
                  <a:pt x="581" y="1239"/>
                  <a:pt x="582" y="1240"/>
                </a:cubicBezTo>
                <a:cubicBezTo>
                  <a:pt x="581" y="1240"/>
                  <a:pt x="581" y="1239"/>
                  <a:pt x="580" y="1239"/>
                </a:cubicBezTo>
                <a:cubicBezTo>
                  <a:pt x="581" y="1239"/>
                  <a:pt x="581" y="1240"/>
                  <a:pt x="582" y="1240"/>
                </a:cubicBezTo>
                <a:cubicBezTo>
                  <a:pt x="581" y="1239"/>
                  <a:pt x="581" y="1239"/>
                  <a:pt x="580" y="1238"/>
                </a:cubicBezTo>
                <a:close/>
                <a:moveTo>
                  <a:pt x="549" y="2161"/>
                </a:moveTo>
                <a:cubicBezTo>
                  <a:pt x="546" y="2278"/>
                  <a:pt x="546" y="2278"/>
                  <a:pt x="546" y="2278"/>
                </a:cubicBezTo>
                <a:cubicBezTo>
                  <a:pt x="542" y="2325"/>
                  <a:pt x="520" y="2349"/>
                  <a:pt x="477" y="2349"/>
                </a:cubicBezTo>
                <a:cubicBezTo>
                  <a:pt x="477" y="2313"/>
                  <a:pt x="477" y="2313"/>
                  <a:pt x="477" y="2313"/>
                </a:cubicBezTo>
                <a:cubicBezTo>
                  <a:pt x="503" y="2314"/>
                  <a:pt x="516" y="2296"/>
                  <a:pt x="518" y="2260"/>
                </a:cubicBezTo>
                <a:cubicBezTo>
                  <a:pt x="519" y="2196"/>
                  <a:pt x="519" y="2196"/>
                  <a:pt x="519" y="2196"/>
                </a:cubicBezTo>
                <a:cubicBezTo>
                  <a:pt x="477" y="2195"/>
                  <a:pt x="477" y="2195"/>
                  <a:pt x="477" y="2195"/>
                </a:cubicBezTo>
                <a:cubicBezTo>
                  <a:pt x="477" y="2159"/>
                  <a:pt x="477" y="2159"/>
                  <a:pt x="477" y="2159"/>
                </a:cubicBezTo>
                <a:cubicBezTo>
                  <a:pt x="549" y="2161"/>
                  <a:pt x="549" y="2161"/>
                  <a:pt x="549" y="2161"/>
                </a:cubicBezTo>
                <a:close/>
                <a:moveTo>
                  <a:pt x="580" y="752"/>
                </a:moveTo>
                <a:cubicBezTo>
                  <a:pt x="580" y="936"/>
                  <a:pt x="580" y="936"/>
                  <a:pt x="580" y="936"/>
                </a:cubicBezTo>
                <a:cubicBezTo>
                  <a:pt x="544" y="982"/>
                  <a:pt x="510" y="1029"/>
                  <a:pt x="477" y="1078"/>
                </a:cubicBezTo>
                <a:cubicBezTo>
                  <a:pt x="477" y="875"/>
                  <a:pt x="477" y="875"/>
                  <a:pt x="477" y="875"/>
                </a:cubicBezTo>
                <a:cubicBezTo>
                  <a:pt x="510" y="833"/>
                  <a:pt x="545" y="792"/>
                  <a:pt x="580" y="752"/>
                </a:cubicBezTo>
                <a:close/>
                <a:moveTo>
                  <a:pt x="580" y="1237"/>
                </a:moveTo>
                <a:cubicBezTo>
                  <a:pt x="580" y="1238"/>
                  <a:pt x="580" y="1238"/>
                  <a:pt x="580" y="1238"/>
                </a:cubicBezTo>
                <a:cubicBezTo>
                  <a:pt x="580" y="1237"/>
                  <a:pt x="579" y="1237"/>
                  <a:pt x="579" y="1236"/>
                </a:cubicBezTo>
                <a:cubicBezTo>
                  <a:pt x="579" y="1237"/>
                  <a:pt x="580" y="1238"/>
                  <a:pt x="580" y="1239"/>
                </a:cubicBezTo>
                <a:cubicBezTo>
                  <a:pt x="580" y="1303"/>
                  <a:pt x="580" y="1303"/>
                  <a:pt x="580" y="1303"/>
                </a:cubicBezTo>
                <a:cubicBezTo>
                  <a:pt x="579" y="1299"/>
                  <a:pt x="577" y="1296"/>
                  <a:pt x="569" y="1288"/>
                </a:cubicBezTo>
                <a:cubicBezTo>
                  <a:pt x="533" y="1256"/>
                  <a:pt x="533" y="1256"/>
                  <a:pt x="533" y="1256"/>
                </a:cubicBezTo>
                <a:cubicBezTo>
                  <a:pt x="521" y="1246"/>
                  <a:pt x="498" y="1239"/>
                  <a:pt x="477" y="1240"/>
                </a:cubicBezTo>
                <a:cubicBezTo>
                  <a:pt x="477" y="1216"/>
                  <a:pt x="477" y="1216"/>
                  <a:pt x="477" y="1216"/>
                </a:cubicBezTo>
                <a:cubicBezTo>
                  <a:pt x="481" y="1212"/>
                  <a:pt x="481" y="1212"/>
                  <a:pt x="481" y="1212"/>
                </a:cubicBezTo>
                <a:cubicBezTo>
                  <a:pt x="505" y="1185"/>
                  <a:pt x="555" y="1212"/>
                  <a:pt x="566" y="1222"/>
                </a:cubicBezTo>
                <a:cubicBezTo>
                  <a:pt x="568" y="1224"/>
                  <a:pt x="571" y="1227"/>
                  <a:pt x="579" y="1236"/>
                </a:cubicBezTo>
                <a:cubicBezTo>
                  <a:pt x="579" y="1236"/>
                  <a:pt x="580" y="1237"/>
                  <a:pt x="580" y="1237"/>
                </a:cubicBezTo>
                <a:close/>
                <a:moveTo>
                  <a:pt x="580" y="1479"/>
                </a:moveTo>
                <a:cubicBezTo>
                  <a:pt x="580" y="1488"/>
                  <a:pt x="580" y="1488"/>
                  <a:pt x="580" y="1488"/>
                </a:cubicBezTo>
                <a:cubicBezTo>
                  <a:pt x="577" y="1488"/>
                  <a:pt x="574" y="1489"/>
                  <a:pt x="572" y="1489"/>
                </a:cubicBezTo>
                <a:cubicBezTo>
                  <a:pt x="571" y="1488"/>
                  <a:pt x="570" y="1487"/>
                  <a:pt x="570" y="1485"/>
                </a:cubicBezTo>
                <a:cubicBezTo>
                  <a:pt x="572" y="1484"/>
                  <a:pt x="576" y="1482"/>
                  <a:pt x="580" y="1479"/>
                </a:cubicBezTo>
                <a:close/>
                <a:moveTo>
                  <a:pt x="580" y="2656"/>
                </a:moveTo>
                <a:cubicBezTo>
                  <a:pt x="580" y="2671"/>
                  <a:pt x="580" y="2671"/>
                  <a:pt x="580" y="2671"/>
                </a:cubicBezTo>
                <a:cubicBezTo>
                  <a:pt x="477" y="2692"/>
                  <a:pt x="477" y="2692"/>
                  <a:pt x="477" y="2692"/>
                </a:cubicBezTo>
                <a:cubicBezTo>
                  <a:pt x="477" y="2655"/>
                  <a:pt x="477" y="2655"/>
                  <a:pt x="477" y="2655"/>
                </a:cubicBezTo>
                <a:cubicBezTo>
                  <a:pt x="576" y="2635"/>
                  <a:pt x="576" y="2635"/>
                  <a:pt x="576" y="2635"/>
                </a:cubicBezTo>
                <a:cubicBezTo>
                  <a:pt x="580" y="2656"/>
                  <a:pt x="580" y="2656"/>
                  <a:pt x="580" y="2656"/>
                </a:cubicBezTo>
                <a:close/>
                <a:moveTo>
                  <a:pt x="580" y="2825"/>
                </a:moveTo>
                <a:cubicBezTo>
                  <a:pt x="580" y="2863"/>
                  <a:pt x="580" y="2863"/>
                  <a:pt x="580" y="2863"/>
                </a:cubicBezTo>
                <a:cubicBezTo>
                  <a:pt x="477" y="2892"/>
                  <a:pt x="477" y="2892"/>
                  <a:pt x="477" y="2892"/>
                </a:cubicBezTo>
                <a:cubicBezTo>
                  <a:pt x="477" y="2855"/>
                  <a:pt x="477" y="2855"/>
                  <a:pt x="477" y="2855"/>
                </a:cubicBezTo>
                <a:cubicBezTo>
                  <a:pt x="580" y="2825"/>
                  <a:pt x="580" y="2825"/>
                  <a:pt x="580" y="2825"/>
                </a:cubicBezTo>
                <a:close/>
                <a:moveTo>
                  <a:pt x="580" y="2923"/>
                </a:moveTo>
                <a:cubicBezTo>
                  <a:pt x="580" y="2961"/>
                  <a:pt x="580" y="2961"/>
                  <a:pt x="580" y="2961"/>
                </a:cubicBezTo>
                <a:cubicBezTo>
                  <a:pt x="477" y="3000"/>
                  <a:pt x="477" y="3000"/>
                  <a:pt x="477" y="3000"/>
                </a:cubicBezTo>
                <a:cubicBezTo>
                  <a:pt x="477" y="2961"/>
                  <a:pt x="477" y="2961"/>
                  <a:pt x="477" y="2961"/>
                </a:cubicBezTo>
                <a:cubicBezTo>
                  <a:pt x="580" y="2923"/>
                  <a:pt x="580" y="2923"/>
                  <a:pt x="580" y="2923"/>
                </a:cubicBezTo>
                <a:close/>
                <a:moveTo>
                  <a:pt x="580" y="3029"/>
                </a:moveTo>
                <a:cubicBezTo>
                  <a:pt x="580" y="3067"/>
                  <a:pt x="580" y="3067"/>
                  <a:pt x="580" y="3067"/>
                </a:cubicBezTo>
                <a:cubicBezTo>
                  <a:pt x="477" y="3118"/>
                  <a:pt x="477" y="3118"/>
                  <a:pt x="477" y="3118"/>
                </a:cubicBezTo>
                <a:cubicBezTo>
                  <a:pt x="477" y="3080"/>
                  <a:pt x="477" y="3080"/>
                  <a:pt x="477" y="3080"/>
                </a:cubicBezTo>
                <a:cubicBezTo>
                  <a:pt x="580" y="3029"/>
                  <a:pt x="580" y="3029"/>
                  <a:pt x="580" y="3029"/>
                </a:cubicBezTo>
                <a:close/>
                <a:moveTo>
                  <a:pt x="580" y="3146"/>
                </a:moveTo>
                <a:cubicBezTo>
                  <a:pt x="580" y="3207"/>
                  <a:pt x="580" y="3207"/>
                  <a:pt x="580" y="3207"/>
                </a:cubicBezTo>
                <a:cubicBezTo>
                  <a:pt x="565" y="3233"/>
                  <a:pt x="565" y="3233"/>
                  <a:pt x="565" y="3233"/>
                </a:cubicBezTo>
                <a:cubicBezTo>
                  <a:pt x="580" y="3225"/>
                  <a:pt x="580" y="3225"/>
                  <a:pt x="580" y="3225"/>
                </a:cubicBezTo>
                <a:cubicBezTo>
                  <a:pt x="580" y="3264"/>
                  <a:pt x="580" y="3264"/>
                  <a:pt x="580" y="3264"/>
                </a:cubicBezTo>
                <a:cubicBezTo>
                  <a:pt x="535" y="3286"/>
                  <a:pt x="535" y="3286"/>
                  <a:pt x="535" y="3286"/>
                </a:cubicBezTo>
                <a:cubicBezTo>
                  <a:pt x="517" y="3250"/>
                  <a:pt x="517" y="3250"/>
                  <a:pt x="517" y="3250"/>
                </a:cubicBezTo>
                <a:cubicBezTo>
                  <a:pt x="580" y="3146"/>
                  <a:pt x="580" y="3146"/>
                  <a:pt x="580" y="3146"/>
                </a:cubicBezTo>
                <a:close/>
                <a:moveTo>
                  <a:pt x="580" y="3598"/>
                </a:moveTo>
                <a:cubicBezTo>
                  <a:pt x="580" y="3782"/>
                  <a:pt x="580" y="3782"/>
                  <a:pt x="580" y="3782"/>
                </a:cubicBezTo>
                <a:cubicBezTo>
                  <a:pt x="545" y="3742"/>
                  <a:pt x="510" y="3701"/>
                  <a:pt x="477" y="3659"/>
                </a:cubicBezTo>
                <a:cubicBezTo>
                  <a:pt x="477" y="3456"/>
                  <a:pt x="477" y="3456"/>
                  <a:pt x="477" y="3456"/>
                </a:cubicBezTo>
                <a:cubicBezTo>
                  <a:pt x="510" y="3505"/>
                  <a:pt x="544" y="3553"/>
                  <a:pt x="580" y="3598"/>
                </a:cubicBezTo>
                <a:close/>
                <a:moveTo>
                  <a:pt x="477" y="2442"/>
                </a:moveTo>
                <a:cubicBezTo>
                  <a:pt x="477" y="2406"/>
                  <a:pt x="477" y="2406"/>
                  <a:pt x="477" y="2406"/>
                </a:cubicBezTo>
                <a:cubicBezTo>
                  <a:pt x="545" y="2399"/>
                  <a:pt x="545" y="2399"/>
                  <a:pt x="545" y="2399"/>
                </a:cubicBezTo>
                <a:cubicBezTo>
                  <a:pt x="565" y="2590"/>
                  <a:pt x="565" y="2590"/>
                  <a:pt x="565" y="2590"/>
                </a:cubicBezTo>
                <a:cubicBezTo>
                  <a:pt x="535" y="2593"/>
                  <a:pt x="535" y="2593"/>
                  <a:pt x="535" y="2593"/>
                </a:cubicBezTo>
                <a:cubicBezTo>
                  <a:pt x="519" y="2438"/>
                  <a:pt x="519" y="2438"/>
                  <a:pt x="519" y="2438"/>
                </a:cubicBezTo>
                <a:cubicBezTo>
                  <a:pt x="477" y="2442"/>
                  <a:pt x="477" y="2442"/>
                  <a:pt x="477" y="2442"/>
                </a:cubicBezTo>
                <a:close/>
                <a:moveTo>
                  <a:pt x="579" y="1236"/>
                </a:moveTo>
                <a:cubicBezTo>
                  <a:pt x="579" y="1237"/>
                  <a:pt x="580" y="1237"/>
                  <a:pt x="580" y="1238"/>
                </a:cubicBezTo>
                <a:cubicBezTo>
                  <a:pt x="580" y="1237"/>
                  <a:pt x="579" y="1237"/>
                  <a:pt x="579" y="1236"/>
                </a:cubicBezTo>
                <a:cubicBezTo>
                  <a:pt x="579" y="1237"/>
                  <a:pt x="580" y="1238"/>
                  <a:pt x="580" y="1239"/>
                </a:cubicBezTo>
                <a:cubicBezTo>
                  <a:pt x="580" y="1238"/>
                  <a:pt x="579" y="1237"/>
                  <a:pt x="579" y="1236"/>
                </a:cubicBezTo>
                <a:close/>
                <a:moveTo>
                  <a:pt x="477" y="2349"/>
                </a:moveTo>
                <a:cubicBezTo>
                  <a:pt x="477" y="2349"/>
                  <a:pt x="477" y="2349"/>
                  <a:pt x="477" y="2349"/>
                </a:cubicBezTo>
                <a:cubicBezTo>
                  <a:pt x="465" y="2349"/>
                  <a:pt x="456" y="2346"/>
                  <a:pt x="447" y="2341"/>
                </a:cubicBezTo>
                <a:cubicBezTo>
                  <a:pt x="447" y="2302"/>
                  <a:pt x="447" y="2302"/>
                  <a:pt x="447" y="2302"/>
                </a:cubicBezTo>
                <a:cubicBezTo>
                  <a:pt x="454" y="2310"/>
                  <a:pt x="464" y="2313"/>
                  <a:pt x="477" y="2313"/>
                </a:cubicBezTo>
                <a:cubicBezTo>
                  <a:pt x="477" y="2313"/>
                  <a:pt x="477" y="2313"/>
                  <a:pt x="477" y="2313"/>
                </a:cubicBezTo>
                <a:cubicBezTo>
                  <a:pt x="477" y="2349"/>
                  <a:pt x="477" y="2349"/>
                  <a:pt x="477" y="2349"/>
                </a:cubicBezTo>
                <a:close/>
                <a:moveTo>
                  <a:pt x="447" y="2158"/>
                </a:moveTo>
                <a:cubicBezTo>
                  <a:pt x="477" y="2159"/>
                  <a:pt x="477" y="2159"/>
                  <a:pt x="477" y="2159"/>
                </a:cubicBezTo>
                <a:cubicBezTo>
                  <a:pt x="477" y="2195"/>
                  <a:pt x="477" y="2195"/>
                  <a:pt x="477" y="2195"/>
                </a:cubicBezTo>
                <a:cubicBezTo>
                  <a:pt x="447" y="2194"/>
                  <a:pt x="447" y="2194"/>
                  <a:pt x="447" y="2194"/>
                </a:cubicBezTo>
                <a:cubicBezTo>
                  <a:pt x="447" y="2158"/>
                  <a:pt x="447" y="2158"/>
                  <a:pt x="447" y="2158"/>
                </a:cubicBezTo>
                <a:close/>
                <a:moveTo>
                  <a:pt x="477" y="875"/>
                </a:moveTo>
                <a:cubicBezTo>
                  <a:pt x="477" y="1078"/>
                  <a:pt x="477" y="1078"/>
                  <a:pt x="477" y="1078"/>
                </a:cubicBezTo>
                <a:cubicBezTo>
                  <a:pt x="467" y="1093"/>
                  <a:pt x="457" y="1109"/>
                  <a:pt x="447" y="1125"/>
                </a:cubicBezTo>
                <a:cubicBezTo>
                  <a:pt x="447" y="915"/>
                  <a:pt x="447" y="915"/>
                  <a:pt x="447" y="915"/>
                </a:cubicBezTo>
                <a:cubicBezTo>
                  <a:pt x="457" y="902"/>
                  <a:pt x="467" y="889"/>
                  <a:pt x="477" y="875"/>
                </a:cubicBezTo>
                <a:close/>
                <a:moveTo>
                  <a:pt x="477" y="1216"/>
                </a:moveTo>
                <a:cubicBezTo>
                  <a:pt x="477" y="1240"/>
                  <a:pt x="477" y="1240"/>
                  <a:pt x="477" y="1240"/>
                </a:cubicBezTo>
                <a:cubicBezTo>
                  <a:pt x="465" y="1240"/>
                  <a:pt x="454" y="1243"/>
                  <a:pt x="447" y="1250"/>
                </a:cubicBezTo>
                <a:cubicBezTo>
                  <a:pt x="447" y="1250"/>
                  <a:pt x="447" y="1250"/>
                  <a:pt x="447" y="1250"/>
                </a:cubicBezTo>
                <a:cubicBezTo>
                  <a:pt x="448" y="1250"/>
                  <a:pt x="449" y="1250"/>
                  <a:pt x="449" y="1250"/>
                </a:cubicBezTo>
                <a:cubicBezTo>
                  <a:pt x="449" y="1250"/>
                  <a:pt x="448" y="1250"/>
                  <a:pt x="447" y="1250"/>
                </a:cubicBezTo>
                <a:cubicBezTo>
                  <a:pt x="447" y="1250"/>
                  <a:pt x="447" y="1250"/>
                  <a:pt x="447" y="1250"/>
                </a:cubicBezTo>
                <a:cubicBezTo>
                  <a:pt x="448" y="1250"/>
                  <a:pt x="449" y="1250"/>
                  <a:pt x="449" y="1250"/>
                </a:cubicBezTo>
                <a:cubicBezTo>
                  <a:pt x="448" y="1250"/>
                  <a:pt x="448" y="1250"/>
                  <a:pt x="447" y="1250"/>
                </a:cubicBezTo>
                <a:cubicBezTo>
                  <a:pt x="447" y="1243"/>
                  <a:pt x="447" y="1243"/>
                  <a:pt x="447" y="1243"/>
                </a:cubicBezTo>
                <a:cubicBezTo>
                  <a:pt x="450" y="1241"/>
                  <a:pt x="466" y="1229"/>
                  <a:pt x="467" y="1227"/>
                </a:cubicBezTo>
                <a:cubicBezTo>
                  <a:pt x="477" y="1216"/>
                  <a:pt x="477" y="1216"/>
                  <a:pt x="477" y="1216"/>
                </a:cubicBezTo>
                <a:close/>
                <a:moveTo>
                  <a:pt x="477" y="2406"/>
                </a:moveTo>
                <a:cubicBezTo>
                  <a:pt x="477" y="2442"/>
                  <a:pt x="477" y="2442"/>
                  <a:pt x="477" y="2442"/>
                </a:cubicBezTo>
                <a:cubicBezTo>
                  <a:pt x="447" y="2446"/>
                  <a:pt x="447" y="2446"/>
                  <a:pt x="447" y="2446"/>
                </a:cubicBezTo>
                <a:cubicBezTo>
                  <a:pt x="447" y="2409"/>
                  <a:pt x="447" y="2409"/>
                  <a:pt x="447" y="2409"/>
                </a:cubicBezTo>
                <a:cubicBezTo>
                  <a:pt x="477" y="2406"/>
                  <a:pt x="477" y="2406"/>
                  <a:pt x="477" y="2406"/>
                </a:cubicBezTo>
                <a:close/>
                <a:moveTo>
                  <a:pt x="477" y="2655"/>
                </a:moveTo>
                <a:cubicBezTo>
                  <a:pt x="477" y="2692"/>
                  <a:pt x="477" y="2692"/>
                  <a:pt x="477" y="2692"/>
                </a:cubicBezTo>
                <a:cubicBezTo>
                  <a:pt x="447" y="2698"/>
                  <a:pt x="447" y="2698"/>
                  <a:pt x="447" y="2698"/>
                </a:cubicBezTo>
                <a:cubicBezTo>
                  <a:pt x="447" y="2661"/>
                  <a:pt x="447" y="2661"/>
                  <a:pt x="447" y="2661"/>
                </a:cubicBezTo>
                <a:cubicBezTo>
                  <a:pt x="477" y="2655"/>
                  <a:pt x="477" y="2655"/>
                  <a:pt x="477" y="2655"/>
                </a:cubicBezTo>
                <a:close/>
                <a:moveTo>
                  <a:pt x="477" y="2855"/>
                </a:moveTo>
                <a:cubicBezTo>
                  <a:pt x="477" y="2892"/>
                  <a:pt x="477" y="2892"/>
                  <a:pt x="477" y="2892"/>
                </a:cubicBezTo>
                <a:cubicBezTo>
                  <a:pt x="447" y="2901"/>
                  <a:pt x="447" y="2901"/>
                  <a:pt x="447" y="2901"/>
                </a:cubicBezTo>
                <a:cubicBezTo>
                  <a:pt x="447" y="2863"/>
                  <a:pt x="447" y="2863"/>
                  <a:pt x="447" y="2863"/>
                </a:cubicBezTo>
                <a:cubicBezTo>
                  <a:pt x="477" y="2855"/>
                  <a:pt x="477" y="2855"/>
                  <a:pt x="477" y="2855"/>
                </a:cubicBezTo>
                <a:close/>
                <a:moveTo>
                  <a:pt x="477" y="2961"/>
                </a:moveTo>
                <a:cubicBezTo>
                  <a:pt x="477" y="3000"/>
                  <a:pt x="477" y="3000"/>
                  <a:pt x="477" y="3000"/>
                </a:cubicBezTo>
                <a:cubicBezTo>
                  <a:pt x="447" y="3011"/>
                  <a:pt x="447" y="3011"/>
                  <a:pt x="447" y="3011"/>
                </a:cubicBezTo>
                <a:cubicBezTo>
                  <a:pt x="447" y="2973"/>
                  <a:pt x="447" y="2973"/>
                  <a:pt x="447" y="2973"/>
                </a:cubicBezTo>
                <a:cubicBezTo>
                  <a:pt x="477" y="2961"/>
                  <a:pt x="477" y="2961"/>
                  <a:pt x="477" y="2961"/>
                </a:cubicBezTo>
                <a:close/>
                <a:moveTo>
                  <a:pt x="477" y="3080"/>
                </a:moveTo>
                <a:cubicBezTo>
                  <a:pt x="477" y="3118"/>
                  <a:pt x="477" y="3118"/>
                  <a:pt x="477" y="3118"/>
                </a:cubicBezTo>
                <a:cubicBezTo>
                  <a:pt x="457" y="3129"/>
                  <a:pt x="457" y="3129"/>
                  <a:pt x="457" y="3129"/>
                </a:cubicBezTo>
                <a:cubicBezTo>
                  <a:pt x="447" y="3109"/>
                  <a:pt x="447" y="3109"/>
                  <a:pt x="447" y="3109"/>
                </a:cubicBezTo>
                <a:cubicBezTo>
                  <a:pt x="447" y="3095"/>
                  <a:pt x="447" y="3095"/>
                  <a:pt x="447" y="3095"/>
                </a:cubicBezTo>
                <a:cubicBezTo>
                  <a:pt x="477" y="3080"/>
                  <a:pt x="477" y="3080"/>
                  <a:pt x="477" y="3080"/>
                </a:cubicBezTo>
                <a:close/>
                <a:moveTo>
                  <a:pt x="477" y="3456"/>
                </a:moveTo>
                <a:cubicBezTo>
                  <a:pt x="477" y="3659"/>
                  <a:pt x="477" y="3659"/>
                  <a:pt x="477" y="3659"/>
                </a:cubicBezTo>
                <a:cubicBezTo>
                  <a:pt x="467" y="3646"/>
                  <a:pt x="457" y="3633"/>
                  <a:pt x="447" y="3619"/>
                </a:cubicBezTo>
                <a:cubicBezTo>
                  <a:pt x="447" y="3410"/>
                  <a:pt x="447" y="3410"/>
                  <a:pt x="447" y="3410"/>
                </a:cubicBezTo>
                <a:cubicBezTo>
                  <a:pt x="457" y="3425"/>
                  <a:pt x="467" y="3441"/>
                  <a:pt x="477" y="3456"/>
                </a:cubicBezTo>
                <a:close/>
                <a:moveTo>
                  <a:pt x="447" y="2590"/>
                </a:moveTo>
                <a:cubicBezTo>
                  <a:pt x="447" y="2540"/>
                  <a:pt x="447" y="2540"/>
                  <a:pt x="447" y="2540"/>
                </a:cubicBezTo>
                <a:cubicBezTo>
                  <a:pt x="452" y="2590"/>
                  <a:pt x="452" y="2590"/>
                  <a:pt x="452" y="2590"/>
                </a:cubicBezTo>
                <a:lnTo>
                  <a:pt x="447" y="2590"/>
                </a:lnTo>
                <a:close/>
                <a:moveTo>
                  <a:pt x="447" y="2341"/>
                </a:moveTo>
                <a:cubicBezTo>
                  <a:pt x="437" y="2335"/>
                  <a:pt x="429" y="2326"/>
                  <a:pt x="424" y="2313"/>
                </a:cubicBezTo>
                <a:cubicBezTo>
                  <a:pt x="412" y="2344"/>
                  <a:pt x="390" y="2360"/>
                  <a:pt x="360" y="2360"/>
                </a:cubicBezTo>
                <a:cubicBezTo>
                  <a:pt x="360" y="2324"/>
                  <a:pt x="360" y="2324"/>
                  <a:pt x="360" y="2324"/>
                </a:cubicBezTo>
                <a:cubicBezTo>
                  <a:pt x="389" y="2324"/>
                  <a:pt x="404" y="2303"/>
                  <a:pt x="405" y="2262"/>
                </a:cubicBezTo>
                <a:cubicBezTo>
                  <a:pt x="407" y="2193"/>
                  <a:pt x="407" y="2193"/>
                  <a:pt x="407" y="2193"/>
                </a:cubicBezTo>
                <a:cubicBezTo>
                  <a:pt x="360" y="2191"/>
                  <a:pt x="360" y="2191"/>
                  <a:pt x="360" y="2191"/>
                </a:cubicBezTo>
                <a:cubicBezTo>
                  <a:pt x="360" y="2155"/>
                  <a:pt x="360" y="2155"/>
                  <a:pt x="360" y="2155"/>
                </a:cubicBezTo>
                <a:cubicBezTo>
                  <a:pt x="447" y="2158"/>
                  <a:pt x="447" y="2158"/>
                  <a:pt x="447" y="2158"/>
                </a:cubicBezTo>
                <a:cubicBezTo>
                  <a:pt x="447" y="2194"/>
                  <a:pt x="447" y="2194"/>
                  <a:pt x="447" y="2194"/>
                </a:cubicBezTo>
                <a:cubicBezTo>
                  <a:pt x="437" y="2194"/>
                  <a:pt x="437" y="2194"/>
                  <a:pt x="437" y="2194"/>
                </a:cubicBezTo>
                <a:cubicBezTo>
                  <a:pt x="435" y="2257"/>
                  <a:pt x="435" y="2257"/>
                  <a:pt x="435" y="2257"/>
                </a:cubicBezTo>
                <a:cubicBezTo>
                  <a:pt x="434" y="2278"/>
                  <a:pt x="438" y="2293"/>
                  <a:pt x="447" y="2302"/>
                </a:cubicBezTo>
                <a:cubicBezTo>
                  <a:pt x="447" y="2341"/>
                  <a:pt x="447" y="2341"/>
                  <a:pt x="447" y="2341"/>
                </a:cubicBezTo>
                <a:close/>
                <a:moveTo>
                  <a:pt x="447" y="915"/>
                </a:moveTo>
                <a:cubicBezTo>
                  <a:pt x="447" y="1125"/>
                  <a:pt x="447" y="1125"/>
                  <a:pt x="447" y="1125"/>
                </a:cubicBezTo>
                <a:cubicBezTo>
                  <a:pt x="416" y="1174"/>
                  <a:pt x="387" y="1225"/>
                  <a:pt x="360" y="1277"/>
                </a:cubicBezTo>
                <a:cubicBezTo>
                  <a:pt x="360" y="1041"/>
                  <a:pt x="360" y="1041"/>
                  <a:pt x="360" y="1041"/>
                </a:cubicBezTo>
                <a:cubicBezTo>
                  <a:pt x="388" y="998"/>
                  <a:pt x="417" y="956"/>
                  <a:pt x="447" y="915"/>
                </a:cubicBezTo>
                <a:close/>
                <a:moveTo>
                  <a:pt x="447" y="1243"/>
                </a:moveTo>
                <a:cubicBezTo>
                  <a:pt x="447" y="1243"/>
                  <a:pt x="447" y="1243"/>
                  <a:pt x="447" y="1243"/>
                </a:cubicBezTo>
                <a:cubicBezTo>
                  <a:pt x="446" y="1244"/>
                  <a:pt x="442" y="1248"/>
                  <a:pt x="447" y="1251"/>
                </a:cubicBezTo>
                <a:cubicBezTo>
                  <a:pt x="447" y="1250"/>
                  <a:pt x="447" y="1250"/>
                  <a:pt x="447" y="1250"/>
                </a:cubicBezTo>
                <a:cubicBezTo>
                  <a:pt x="447" y="1250"/>
                  <a:pt x="447" y="1250"/>
                  <a:pt x="447" y="1250"/>
                </a:cubicBezTo>
                <a:cubicBezTo>
                  <a:pt x="446" y="1250"/>
                  <a:pt x="446" y="1250"/>
                  <a:pt x="445" y="1250"/>
                </a:cubicBezTo>
                <a:cubicBezTo>
                  <a:pt x="444" y="1248"/>
                  <a:pt x="444" y="1247"/>
                  <a:pt x="445" y="1246"/>
                </a:cubicBezTo>
                <a:cubicBezTo>
                  <a:pt x="445" y="1248"/>
                  <a:pt x="444" y="1248"/>
                  <a:pt x="446" y="1249"/>
                </a:cubicBezTo>
                <a:cubicBezTo>
                  <a:pt x="446" y="1250"/>
                  <a:pt x="447" y="1250"/>
                  <a:pt x="447" y="1250"/>
                </a:cubicBezTo>
                <a:cubicBezTo>
                  <a:pt x="447" y="1250"/>
                  <a:pt x="447" y="1250"/>
                  <a:pt x="447" y="1250"/>
                </a:cubicBezTo>
                <a:cubicBezTo>
                  <a:pt x="446" y="1250"/>
                  <a:pt x="445" y="1250"/>
                  <a:pt x="445" y="1249"/>
                </a:cubicBezTo>
                <a:cubicBezTo>
                  <a:pt x="445" y="1249"/>
                  <a:pt x="446" y="1249"/>
                  <a:pt x="447" y="1250"/>
                </a:cubicBezTo>
                <a:cubicBezTo>
                  <a:pt x="447" y="1243"/>
                  <a:pt x="447" y="1243"/>
                  <a:pt x="447" y="1243"/>
                </a:cubicBezTo>
                <a:close/>
                <a:moveTo>
                  <a:pt x="447" y="2409"/>
                </a:moveTo>
                <a:cubicBezTo>
                  <a:pt x="447" y="2446"/>
                  <a:pt x="447" y="2446"/>
                  <a:pt x="447" y="2446"/>
                </a:cubicBezTo>
                <a:cubicBezTo>
                  <a:pt x="437" y="2446"/>
                  <a:pt x="437" y="2446"/>
                  <a:pt x="437" y="2446"/>
                </a:cubicBezTo>
                <a:cubicBezTo>
                  <a:pt x="447" y="2540"/>
                  <a:pt x="447" y="2540"/>
                  <a:pt x="447" y="2540"/>
                </a:cubicBezTo>
                <a:cubicBezTo>
                  <a:pt x="447" y="2590"/>
                  <a:pt x="447" y="2590"/>
                  <a:pt x="447" y="2590"/>
                </a:cubicBezTo>
                <a:cubicBezTo>
                  <a:pt x="421" y="2593"/>
                  <a:pt x="421" y="2593"/>
                  <a:pt x="421" y="2593"/>
                </a:cubicBezTo>
                <a:cubicBezTo>
                  <a:pt x="406" y="2450"/>
                  <a:pt x="406" y="2450"/>
                  <a:pt x="406" y="2450"/>
                </a:cubicBezTo>
                <a:cubicBezTo>
                  <a:pt x="360" y="2455"/>
                  <a:pt x="360" y="2455"/>
                  <a:pt x="360" y="2455"/>
                </a:cubicBezTo>
                <a:cubicBezTo>
                  <a:pt x="360" y="2419"/>
                  <a:pt x="360" y="2419"/>
                  <a:pt x="360" y="2419"/>
                </a:cubicBezTo>
                <a:cubicBezTo>
                  <a:pt x="447" y="2409"/>
                  <a:pt x="447" y="2409"/>
                  <a:pt x="447" y="2409"/>
                </a:cubicBezTo>
                <a:close/>
                <a:moveTo>
                  <a:pt x="447" y="2661"/>
                </a:moveTo>
                <a:cubicBezTo>
                  <a:pt x="447" y="2698"/>
                  <a:pt x="447" y="2698"/>
                  <a:pt x="447" y="2698"/>
                </a:cubicBezTo>
                <a:cubicBezTo>
                  <a:pt x="360" y="2716"/>
                  <a:pt x="360" y="2716"/>
                  <a:pt x="360" y="2716"/>
                </a:cubicBezTo>
                <a:cubicBezTo>
                  <a:pt x="360" y="2679"/>
                  <a:pt x="360" y="2679"/>
                  <a:pt x="360" y="2679"/>
                </a:cubicBezTo>
                <a:cubicBezTo>
                  <a:pt x="447" y="2661"/>
                  <a:pt x="447" y="2661"/>
                  <a:pt x="447" y="2661"/>
                </a:cubicBezTo>
                <a:close/>
                <a:moveTo>
                  <a:pt x="447" y="2863"/>
                </a:moveTo>
                <a:cubicBezTo>
                  <a:pt x="447" y="2901"/>
                  <a:pt x="447" y="2901"/>
                  <a:pt x="447" y="2901"/>
                </a:cubicBezTo>
                <a:cubicBezTo>
                  <a:pt x="444" y="2902"/>
                  <a:pt x="444" y="2902"/>
                  <a:pt x="444" y="2902"/>
                </a:cubicBezTo>
                <a:cubicBezTo>
                  <a:pt x="420" y="2908"/>
                  <a:pt x="400" y="2908"/>
                  <a:pt x="384" y="2899"/>
                </a:cubicBezTo>
                <a:cubicBezTo>
                  <a:pt x="374" y="2892"/>
                  <a:pt x="366" y="2882"/>
                  <a:pt x="360" y="2870"/>
                </a:cubicBezTo>
                <a:cubicBezTo>
                  <a:pt x="360" y="2780"/>
                  <a:pt x="360" y="2780"/>
                  <a:pt x="360" y="2780"/>
                </a:cubicBezTo>
                <a:cubicBezTo>
                  <a:pt x="367" y="2771"/>
                  <a:pt x="378" y="2764"/>
                  <a:pt x="392" y="2759"/>
                </a:cubicBezTo>
                <a:cubicBezTo>
                  <a:pt x="417" y="2752"/>
                  <a:pt x="417" y="2752"/>
                  <a:pt x="417" y="2752"/>
                </a:cubicBezTo>
                <a:cubicBezTo>
                  <a:pt x="426" y="2784"/>
                  <a:pt x="426" y="2784"/>
                  <a:pt x="426" y="2784"/>
                </a:cubicBezTo>
                <a:cubicBezTo>
                  <a:pt x="408" y="2789"/>
                  <a:pt x="408" y="2789"/>
                  <a:pt x="408" y="2789"/>
                </a:cubicBezTo>
                <a:cubicBezTo>
                  <a:pt x="380" y="2797"/>
                  <a:pt x="370" y="2814"/>
                  <a:pt x="377" y="2840"/>
                </a:cubicBezTo>
                <a:cubicBezTo>
                  <a:pt x="385" y="2867"/>
                  <a:pt x="403" y="2876"/>
                  <a:pt x="433" y="2867"/>
                </a:cubicBezTo>
                <a:cubicBezTo>
                  <a:pt x="447" y="2863"/>
                  <a:pt x="447" y="2863"/>
                  <a:pt x="447" y="2863"/>
                </a:cubicBezTo>
                <a:close/>
                <a:moveTo>
                  <a:pt x="447" y="2973"/>
                </a:moveTo>
                <a:cubicBezTo>
                  <a:pt x="447" y="3011"/>
                  <a:pt x="447" y="3011"/>
                  <a:pt x="447" y="3011"/>
                </a:cubicBezTo>
                <a:cubicBezTo>
                  <a:pt x="414" y="3023"/>
                  <a:pt x="414" y="3023"/>
                  <a:pt x="414" y="3023"/>
                </a:cubicBezTo>
                <a:cubicBezTo>
                  <a:pt x="401" y="2990"/>
                  <a:pt x="401" y="2990"/>
                  <a:pt x="401" y="2990"/>
                </a:cubicBezTo>
                <a:cubicBezTo>
                  <a:pt x="447" y="2973"/>
                  <a:pt x="447" y="2973"/>
                  <a:pt x="447" y="2973"/>
                </a:cubicBezTo>
                <a:close/>
                <a:moveTo>
                  <a:pt x="447" y="3095"/>
                </a:moveTo>
                <a:cubicBezTo>
                  <a:pt x="447" y="3109"/>
                  <a:pt x="447" y="3109"/>
                  <a:pt x="447" y="3109"/>
                </a:cubicBezTo>
                <a:cubicBezTo>
                  <a:pt x="442" y="3098"/>
                  <a:pt x="442" y="3098"/>
                  <a:pt x="442" y="3098"/>
                </a:cubicBezTo>
                <a:cubicBezTo>
                  <a:pt x="447" y="3095"/>
                  <a:pt x="447" y="3095"/>
                  <a:pt x="447" y="3095"/>
                </a:cubicBezTo>
                <a:close/>
                <a:moveTo>
                  <a:pt x="447" y="3410"/>
                </a:moveTo>
                <a:cubicBezTo>
                  <a:pt x="447" y="3619"/>
                  <a:pt x="447" y="3619"/>
                  <a:pt x="447" y="3619"/>
                </a:cubicBezTo>
                <a:cubicBezTo>
                  <a:pt x="417" y="3579"/>
                  <a:pt x="388" y="3537"/>
                  <a:pt x="360" y="3494"/>
                </a:cubicBezTo>
                <a:cubicBezTo>
                  <a:pt x="360" y="3258"/>
                  <a:pt x="360" y="3258"/>
                  <a:pt x="360" y="3258"/>
                </a:cubicBezTo>
                <a:cubicBezTo>
                  <a:pt x="387" y="3310"/>
                  <a:pt x="416" y="3360"/>
                  <a:pt x="447" y="3410"/>
                </a:cubicBezTo>
                <a:close/>
                <a:moveTo>
                  <a:pt x="360" y="2360"/>
                </a:moveTo>
                <a:cubicBezTo>
                  <a:pt x="359" y="2360"/>
                  <a:pt x="358" y="2360"/>
                  <a:pt x="357" y="2360"/>
                </a:cubicBezTo>
                <a:cubicBezTo>
                  <a:pt x="338" y="2359"/>
                  <a:pt x="322" y="2353"/>
                  <a:pt x="309" y="2340"/>
                </a:cubicBezTo>
                <a:cubicBezTo>
                  <a:pt x="290" y="2323"/>
                  <a:pt x="281" y="2298"/>
                  <a:pt x="282" y="2267"/>
                </a:cubicBezTo>
                <a:cubicBezTo>
                  <a:pt x="286" y="2153"/>
                  <a:pt x="286" y="2153"/>
                  <a:pt x="286" y="2153"/>
                </a:cubicBezTo>
                <a:cubicBezTo>
                  <a:pt x="360" y="2155"/>
                  <a:pt x="360" y="2155"/>
                  <a:pt x="360" y="2155"/>
                </a:cubicBezTo>
                <a:cubicBezTo>
                  <a:pt x="360" y="2191"/>
                  <a:pt x="360" y="2191"/>
                  <a:pt x="360" y="2191"/>
                </a:cubicBezTo>
                <a:cubicBezTo>
                  <a:pt x="315" y="2190"/>
                  <a:pt x="315" y="2190"/>
                  <a:pt x="315" y="2190"/>
                </a:cubicBezTo>
                <a:cubicBezTo>
                  <a:pt x="313" y="2266"/>
                  <a:pt x="313" y="2266"/>
                  <a:pt x="313" y="2266"/>
                </a:cubicBezTo>
                <a:cubicBezTo>
                  <a:pt x="312" y="2303"/>
                  <a:pt x="328" y="2322"/>
                  <a:pt x="359" y="2324"/>
                </a:cubicBezTo>
                <a:cubicBezTo>
                  <a:pt x="359" y="2324"/>
                  <a:pt x="359" y="2324"/>
                  <a:pt x="360" y="2324"/>
                </a:cubicBezTo>
                <a:cubicBezTo>
                  <a:pt x="360" y="2360"/>
                  <a:pt x="360" y="2360"/>
                  <a:pt x="360" y="2360"/>
                </a:cubicBezTo>
                <a:close/>
                <a:moveTo>
                  <a:pt x="360" y="1041"/>
                </a:moveTo>
                <a:cubicBezTo>
                  <a:pt x="132" y="1395"/>
                  <a:pt x="0" y="1815"/>
                  <a:pt x="0" y="2267"/>
                </a:cubicBezTo>
                <a:cubicBezTo>
                  <a:pt x="0" y="2719"/>
                  <a:pt x="132" y="3140"/>
                  <a:pt x="360" y="3494"/>
                </a:cubicBezTo>
                <a:cubicBezTo>
                  <a:pt x="360" y="3258"/>
                  <a:pt x="360" y="3258"/>
                  <a:pt x="360" y="3258"/>
                </a:cubicBezTo>
                <a:cubicBezTo>
                  <a:pt x="206" y="2961"/>
                  <a:pt x="118" y="2624"/>
                  <a:pt x="118" y="2267"/>
                </a:cubicBezTo>
                <a:cubicBezTo>
                  <a:pt x="118" y="1910"/>
                  <a:pt x="206" y="1573"/>
                  <a:pt x="360" y="1277"/>
                </a:cubicBezTo>
                <a:cubicBezTo>
                  <a:pt x="360" y="1041"/>
                  <a:pt x="360" y="1041"/>
                  <a:pt x="360" y="1041"/>
                </a:cubicBezTo>
                <a:close/>
                <a:moveTo>
                  <a:pt x="360" y="2419"/>
                </a:moveTo>
                <a:cubicBezTo>
                  <a:pt x="360" y="2455"/>
                  <a:pt x="360" y="2455"/>
                  <a:pt x="360" y="2455"/>
                </a:cubicBezTo>
                <a:cubicBezTo>
                  <a:pt x="319" y="2459"/>
                  <a:pt x="319" y="2459"/>
                  <a:pt x="319" y="2459"/>
                </a:cubicBezTo>
                <a:cubicBezTo>
                  <a:pt x="335" y="2616"/>
                  <a:pt x="335" y="2616"/>
                  <a:pt x="335" y="2616"/>
                </a:cubicBezTo>
                <a:cubicBezTo>
                  <a:pt x="303" y="2620"/>
                  <a:pt x="303" y="2620"/>
                  <a:pt x="303" y="2620"/>
                </a:cubicBezTo>
                <a:cubicBezTo>
                  <a:pt x="283" y="2426"/>
                  <a:pt x="283" y="2426"/>
                  <a:pt x="283" y="2426"/>
                </a:cubicBezTo>
                <a:cubicBezTo>
                  <a:pt x="360" y="2419"/>
                  <a:pt x="360" y="2419"/>
                  <a:pt x="360" y="2419"/>
                </a:cubicBezTo>
                <a:close/>
                <a:moveTo>
                  <a:pt x="360" y="2679"/>
                </a:moveTo>
                <a:cubicBezTo>
                  <a:pt x="360" y="2716"/>
                  <a:pt x="360" y="2716"/>
                  <a:pt x="360" y="2716"/>
                </a:cubicBezTo>
                <a:cubicBezTo>
                  <a:pt x="325" y="2723"/>
                  <a:pt x="325" y="2723"/>
                  <a:pt x="325" y="2723"/>
                </a:cubicBezTo>
                <a:cubicBezTo>
                  <a:pt x="318" y="2688"/>
                  <a:pt x="318" y="2688"/>
                  <a:pt x="318" y="2688"/>
                </a:cubicBezTo>
                <a:cubicBezTo>
                  <a:pt x="360" y="2679"/>
                  <a:pt x="360" y="2679"/>
                  <a:pt x="360" y="2679"/>
                </a:cubicBezTo>
                <a:close/>
                <a:moveTo>
                  <a:pt x="360" y="2780"/>
                </a:moveTo>
                <a:cubicBezTo>
                  <a:pt x="360" y="2870"/>
                  <a:pt x="360" y="2870"/>
                  <a:pt x="360" y="2870"/>
                </a:cubicBezTo>
                <a:cubicBezTo>
                  <a:pt x="357" y="2864"/>
                  <a:pt x="354" y="2857"/>
                  <a:pt x="351" y="2849"/>
                </a:cubicBezTo>
                <a:cubicBezTo>
                  <a:pt x="344" y="2819"/>
                  <a:pt x="346" y="2797"/>
                  <a:pt x="360" y="2780"/>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71800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小节封面">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2FD5EAF-59EA-B74B-A872-D75B8F15E551}"/>
              </a:ext>
            </a:extLst>
          </p:cNvPr>
          <p:cNvSpPr/>
          <p:nvPr userDrawn="1"/>
        </p:nvSpPr>
        <p:spPr>
          <a:xfrm>
            <a:off x="1006594" y="528073"/>
            <a:ext cx="10125749" cy="6358502"/>
          </a:xfrm>
          <a:prstGeom prst="rect">
            <a:avLst/>
          </a:prstGeom>
          <a:blipFill dpi="0" rotWithShape="1">
            <a:blip r:embed="rId2">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6374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页_1">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D061395-C33F-584F-AFB3-0CE9A5D94117}"/>
              </a:ext>
            </a:extLst>
          </p:cNvPr>
          <p:cNvSpPr/>
          <p:nvPr userDrawn="1"/>
        </p:nvSpPr>
        <p:spPr>
          <a:xfrm>
            <a:off x="11262447" y="6519446"/>
            <a:ext cx="689612" cy="3385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chemeClr val="tx1">
                    <a:lumMod val="50000"/>
                    <a:lumOff val="50000"/>
                  </a:schemeClr>
                </a:solidFill>
                <a:effectLst/>
                <a:uLnTx/>
                <a:uFillTx/>
                <a:latin typeface="+mn-lt"/>
                <a:ea typeface="+mn-ea"/>
              </a:rPr>
              <a:t>-</a:t>
            </a:r>
            <a:fld id="{06E6F2A6-19D9-4006-9AAF-1097351AC125}" type="slidenum">
              <a:rPr kumimoji="0" lang="zh-CN" altLang="en-US" sz="1600" b="0" i="0" u="none" strike="noStrike" kern="0" cap="none" spc="0" normalizeH="0" baseline="0" noProof="0" dirty="0" smtClean="0">
                <a:ln>
                  <a:noFill/>
                </a:ln>
                <a:solidFill>
                  <a:schemeClr val="tx1">
                    <a:lumMod val="50000"/>
                    <a:lumOff val="50000"/>
                  </a:schemeClr>
                </a:solidFill>
                <a:effectLst/>
                <a:uLnTx/>
                <a:uFillTx/>
                <a:latin typeface="+mn-lt"/>
                <a:ea typeface="+mn-ea"/>
              </a:rPr>
              <a:t>‹#›</a:t>
            </a:fld>
            <a:r>
              <a:rPr kumimoji="0" lang="en-US" altLang="zh-CN" sz="1600" b="0" i="0" u="none" strike="noStrike" kern="0" cap="none" spc="0" normalizeH="0" baseline="0" noProof="0" dirty="0">
                <a:ln>
                  <a:noFill/>
                </a:ln>
                <a:solidFill>
                  <a:schemeClr val="tx1">
                    <a:lumMod val="50000"/>
                    <a:lumOff val="50000"/>
                  </a:schemeClr>
                </a:solidFill>
                <a:effectLst/>
                <a:uLnTx/>
                <a:uFillTx/>
                <a:latin typeface="+mn-lt"/>
                <a:ea typeface="+mn-ea"/>
              </a:rPr>
              <a:t>-  </a:t>
            </a:r>
            <a:endParaRPr kumimoji="0" lang="zh-CN" altLang="en-US" sz="1600" b="0" i="0" u="none" strike="noStrike" kern="0" cap="none" spc="0" normalizeH="0" baseline="0" noProof="0" dirty="0">
              <a:ln>
                <a:noFill/>
              </a:ln>
              <a:solidFill>
                <a:schemeClr val="tx1">
                  <a:lumMod val="50000"/>
                  <a:lumOff val="50000"/>
                </a:schemeClr>
              </a:solidFill>
              <a:effectLst/>
              <a:uLnTx/>
              <a:uFillTx/>
              <a:latin typeface="+mn-lt"/>
              <a:ea typeface="+mn-ea"/>
            </a:endParaRPr>
          </a:p>
        </p:txBody>
      </p:sp>
      <p:sp>
        <p:nvSpPr>
          <p:cNvPr id="9" name="任意多边形 62">
            <a:extLst>
              <a:ext uri="{FF2B5EF4-FFF2-40B4-BE49-F238E27FC236}">
                <a16:creationId xmlns:a16="http://schemas.microsoft.com/office/drawing/2014/main" id="{60D96C57-99FB-3140-AAE2-E61CA20A35E6}"/>
              </a:ext>
            </a:extLst>
          </p:cNvPr>
          <p:cNvSpPr/>
          <p:nvPr userDrawn="1"/>
        </p:nvSpPr>
        <p:spPr>
          <a:xfrm>
            <a:off x="431012" y="124171"/>
            <a:ext cx="9089411" cy="504877"/>
          </a:xfrm>
          <a:custGeom>
            <a:avLst/>
            <a:gdLst>
              <a:gd name="connsiteX0" fmla="*/ 0 w 5848023"/>
              <a:gd name="connsiteY0" fmla="*/ 0 h 416248"/>
              <a:gd name="connsiteX1" fmla="*/ 3634740 w 5848023"/>
              <a:gd name="connsiteY1" fmla="*/ 0 h 416248"/>
              <a:gd name="connsiteX2" fmla="*/ 5826557 w 5848023"/>
              <a:gd name="connsiteY2" fmla="*/ 367418 h 416248"/>
              <a:gd name="connsiteX3" fmla="*/ 5848023 w 5848023"/>
              <a:gd name="connsiteY3" fmla="*/ 416248 h 416248"/>
              <a:gd name="connsiteX4" fmla="*/ 0 w 5848023"/>
              <a:gd name="connsiteY4" fmla="*/ 416248 h 416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023" h="416248">
                <a:moveTo>
                  <a:pt x="0" y="0"/>
                </a:moveTo>
                <a:lnTo>
                  <a:pt x="3634740" y="0"/>
                </a:lnTo>
                <a:cubicBezTo>
                  <a:pt x="5140298" y="0"/>
                  <a:pt x="5660536" y="128861"/>
                  <a:pt x="5826557" y="367418"/>
                </a:cubicBezTo>
                <a:lnTo>
                  <a:pt x="5848023" y="416248"/>
                </a:lnTo>
                <a:lnTo>
                  <a:pt x="0" y="416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32F61987-DF5F-BA4A-8622-0F6A6CA67979}"/>
              </a:ext>
            </a:extLst>
          </p:cNvPr>
          <p:cNvSpPr>
            <a:spLocks noGrp="1"/>
          </p:cNvSpPr>
          <p:nvPr>
            <p:ph type="title"/>
          </p:nvPr>
        </p:nvSpPr>
        <p:spPr>
          <a:xfrm>
            <a:off x="471903" y="113413"/>
            <a:ext cx="8885991" cy="537471"/>
          </a:xfrm>
          <a:prstGeom prst="rect">
            <a:avLst/>
          </a:prstGeom>
        </p:spPr>
        <p:txBody>
          <a:bodyPr/>
          <a:lstStyle>
            <a:lvl1pPr>
              <a:defRPr sz="3600" b="1">
                <a:solidFill>
                  <a:schemeClr val="bg1"/>
                </a:solidFill>
                <a:latin typeface="华文仿宋" panose="02010600040101010101" pitchFamily="2" charset="-122"/>
                <a:ea typeface="华文仿宋" panose="02010600040101010101" pitchFamily="2" charset="-122"/>
              </a:defRPr>
            </a:lvl1pPr>
          </a:lstStyle>
          <a:p>
            <a:r>
              <a:rPr lang="zh-CN" altLang="en-US" dirty="0"/>
              <a:t>单击此处编辑母版标题样式</a:t>
            </a:r>
          </a:p>
        </p:txBody>
      </p:sp>
      <p:grpSp>
        <p:nvGrpSpPr>
          <p:cNvPr id="11" name="组合 10">
            <a:extLst>
              <a:ext uri="{FF2B5EF4-FFF2-40B4-BE49-F238E27FC236}">
                <a16:creationId xmlns:a16="http://schemas.microsoft.com/office/drawing/2014/main" id="{6627E783-2315-3742-B57A-8BE32FA14716}"/>
              </a:ext>
            </a:extLst>
          </p:cNvPr>
          <p:cNvGrpSpPr/>
          <p:nvPr userDrawn="1"/>
        </p:nvGrpSpPr>
        <p:grpSpPr>
          <a:xfrm>
            <a:off x="-10349" y="165176"/>
            <a:ext cx="413190" cy="417723"/>
            <a:chOff x="7236188" y="2930674"/>
            <a:chExt cx="654981" cy="602537"/>
          </a:xfrm>
        </p:grpSpPr>
        <p:sp>
          <p:nvSpPr>
            <p:cNvPr id="12" name="Freeform 138">
              <a:extLst>
                <a:ext uri="{FF2B5EF4-FFF2-40B4-BE49-F238E27FC236}">
                  <a16:creationId xmlns:a16="http://schemas.microsoft.com/office/drawing/2014/main" id="{4660C181-CDF0-A549-B54E-9B37E01C4BB5}"/>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 name="T6" fmla="*/ 0 w 290"/>
                <a:gd name="T7" fmla="*/ 851 h 851"/>
              </a:gdLst>
              <a:ahLst/>
              <a:cxnLst>
                <a:cxn ang="0">
                  <a:pos x="T0" y="T1"/>
                </a:cxn>
                <a:cxn ang="0">
                  <a:pos x="T2" y="T3"/>
                </a:cxn>
                <a:cxn ang="0">
                  <a:pos x="T4" y="T5"/>
                </a:cxn>
                <a:cxn ang="0">
                  <a:pos x="T6" y="T7"/>
                </a:cxn>
              </a:cxnLst>
              <a:rect l="0" t="0" r="r" b="b"/>
              <a:pathLst>
                <a:path w="290" h="851">
                  <a:moveTo>
                    <a:pt x="0" y="851"/>
                  </a:moveTo>
                  <a:lnTo>
                    <a:pt x="0" y="0"/>
                  </a:lnTo>
                  <a:lnTo>
                    <a:pt x="290" y="630"/>
                  </a:lnTo>
                  <a:lnTo>
                    <a:pt x="0" y="85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9">
              <a:extLst>
                <a:ext uri="{FF2B5EF4-FFF2-40B4-BE49-F238E27FC236}">
                  <a16:creationId xmlns:a16="http://schemas.microsoft.com/office/drawing/2014/main" id="{E92EA9B8-5242-644B-AAE0-F7C3CD7FC5AD}"/>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Lst>
              <a:ahLst/>
              <a:cxnLst>
                <a:cxn ang="0">
                  <a:pos x="T0" y="T1"/>
                </a:cxn>
                <a:cxn ang="0">
                  <a:pos x="T2" y="T3"/>
                </a:cxn>
                <a:cxn ang="0">
                  <a:pos x="T4" y="T5"/>
                </a:cxn>
              </a:cxnLst>
              <a:rect l="0" t="0" r="r" b="b"/>
              <a:pathLst>
                <a:path w="290" h="851">
                  <a:moveTo>
                    <a:pt x="0" y="851"/>
                  </a:moveTo>
                  <a:lnTo>
                    <a:pt x="0" y="0"/>
                  </a:lnTo>
                  <a:lnTo>
                    <a:pt x="290" y="63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0">
              <a:extLst>
                <a:ext uri="{FF2B5EF4-FFF2-40B4-BE49-F238E27FC236}">
                  <a16:creationId xmlns:a16="http://schemas.microsoft.com/office/drawing/2014/main" id="{6F3F08C3-BE5A-504D-801D-A29E1D49BEC0}"/>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 name="T8" fmla="*/ 0 w 366"/>
                <a:gd name="T9" fmla="*/ 0 h 1634"/>
              </a:gdLst>
              <a:ahLst/>
              <a:cxnLst>
                <a:cxn ang="0">
                  <a:pos x="T0" y="T1"/>
                </a:cxn>
                <a:cxn ang="0">
                  <a:pos x="T2" y="T3"/>
                </a:cxn>
                <a:cxn ang="0">
                  <a:pos x="T4" y="T5"/>
                </a:cxn>
                <a:cxn ang="0">
                  <a:pos x="T6" y="T7"/>
                </a:cxn>
                <a:cxn ang="0">
                  <a:pos x="T8" y="T9"/>
                </a:cxn>
              </a:cxnLst>
              <a:rect l="0" t="0" r="r" b="b"/>
              <a:pathLst>
                <a:path w="366" h="1634">
                  <a:moveTo>
                    <a:pt x="0" y="0"/>
                  </a:moveTo>
                  <a:lnTo>
                    <a:pt x="366" y="783"/>
                  </a:lnTo>
                  <a:lnTo>
                    <a:pt x="366" y="783"/>
                  </a:lnTo>
                  <a:lnTo>
                    <a:pt x="366" y="163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41">
              <a:extLst>
                <a:ext uri="{FF2B5EF4-FFF2-40B4-BE49-F238E27FC236}">
                  <a16:creationId xmlns:a16="http://schemas.microsoft.com/office/drawing/2014/main" id="{5965DFA5-8DC3-FA42-8C5E-544D38D472C6}"/>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Lst>
              <a:ahLst/>
              <a:cxnLst>
                <a:cxn ang="0">
                  <a:pos x="T0" y="T1"/>
                </a:cxn>
                <a:cxn ang="0">
                  <a:pos x="T2" y="T3"/>
                </a:cxn>
                <a:cxn ang="0">
                  <a:pos x="T4" y="T5"/>
                </a:cxn>
                <a:cxn ang="0">
                  <a:pos x="T6" y="T7"/>
                </a:cxn>
              </a:cxnLst>
              <a:rect l="0" t="0" r="r" b="b"/>
              <a:pathLst>
                <a:path w="366" h="1634">
                  <a:moveTo>
                    <a:pt x="0" y="0"/>
                  </a:moveTo>
                  <a:lnTo>
                    <a:pt x="366" y="783"/>
                  </a:lnTo>
                  <a:lnTo>
                    <a:pt x="366" y="783"/>
                  </a:lnTo>
                  <a:lnTo>
                    <a:pt x="366" y="1634"/>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2">
              <a:extLst>
                <a:ext uri="{FF2B5EF4-FFF2-40B4-BE49-F238E27FC236}">
                  <a16:creationId xmlns:a16="http://schemas.microsoft.com/office/drawing/2014/main" id="{D59B2636-B4D3-6746-94C4-3CD9148AF7D5}"/>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 name="T6" fmla="*/ 366 w 366"/>
                <a:gd name="T7" fmla="*/ 1634 h 1637"/>
              </a:gdLst>
              <a:ahLst/>
              <a:cxnLst>
                <a:cxn ang="0">
                  <a:pos x="T0" y="T1"/>
                </a:cxn>
                <a:cxn ang="0">
                  <a:pos x="T2" y="T3"/>
                </a:cxn>
                <a:cxn ang="0">
                  <a:pos x="T4" y="T5"/>
                </a:cxn>
                <a:cxn ang="0">
                  <a:pos x="T6" y="T7"/>
                </a:cxn>
              </a:cxnLst>
              <a:rect l="0" t="0" r="r" b="b"/>
              <a:pathLst>
                <a:path w="366" h="1637">
                  <a:moveTo>
                    <a:pt x="366" y="1634"/>
                  </a:moveTo>
                  <a:lnTo>
                    <a:pt x="0" y="1637"/>
                  </a:lnTo>
                  <a:lnTo>
                    <a:pt x="0" y="0"/>
                  </a:lnTo>
                  <a:lnTo>
                    <a:pt x="366" y="163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3">
              <a:extLst>
                <a:ext uri="{FF2B5EF4-FFF2-40B4-BE49-F238E27FC236}">
                  <a16:creationId xmlns:a16="http://schemas.microsoft.com/office/drawing/2014/main" id="{679BCF7E-1861-954F-BEFD-EC69D0C676C2}"/>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Lst>
              <a:ahLst/>
              <a:cxnLst>
                <a:cxn ang="0">
                  <a:pos x="T0" y="T1"/>
                </a:cxn>
                <a:cxn ang="0">
                  <a:pos x="T2" y="T3"/>
                </a:cxn>
                <a:cxn ang="0">
                  <a:pos x="T4" y="T5"/>
                </a:cxn>
              </a:cxnLst>
              <a:rect l="0" t="0" r="r" b="b"/>
              <a:pathLst>
                <a:path w="366" h="1637">
                  <a:moveTo>
                    <a:pt x="366" y="1634"/>
                  </a:moveTo>
                  <a:lnTo>
                    <a:pt x="0" y="1637"/>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8">
              <a:extLst>
                <a:ext uri="{FF2B5EF4-FFF2-40B4-BE49-F238E27FC236}">
                  <a16:creationId xmlns:a16="http://schemas.microsoft.com/office/drawing/2014/main" id="{ED27D62B-67E8-954D-BAC2-11834564CE7B}"/>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 name="T8" fmla="*/ 16 w 16"/>
                <a:gd name="T9" fmla="*/ 32 h 1669"/>
              </a:gdLst>
              <a:ahLst/>
              <a:cxnLst>
                <a:cxn ang="0">
                  <a:pos x="T0" y="T1"/>
                </a:cxn>
                <a:cxn ang="0">
                  <a:pos x="T2" y="T3"/>
                </a:cxn>
                <a:cxn ang="0">
                  <a:pos x="T4" y="T5"/>
                </a:cxn>
                <a:cxn ang="0">
                  <a:pos x="T6" y="T7"/>
                </a:cxn>
                <a:cxn ang="0">
                  <a:pos x="T8" y="T9"/>
                </a:cxn>
              </a:cxnLst>
              <a:rect l="0" t="0" r="r" b="b"/>
              <a:pathLst>
                <a:path w="16" h="1669">
                  <a:moveTo>
                    <a:pt x="16" y="32"/>
                  </a:moveTo>
                  <a:lnTo>
                    <a:pt x="16" y="1669"/>
                  </a:lnTo>
                  <a:lnTo>
                    <a:pt x="0" y="1669"/>
                  </a:lnTo>
                  <a:lnTo>
                    <a:pt x="0" y="0"/>
                  </a:lnTo>
                  <a:lnTo>
                    <a:pt x="16" y="3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49">
              <a:extLst>
                <a:ext uri="{FF2B5EF4-FFF2-40B4-BE49-F238E27FC236}">
                  <a16:creationId xmlns:a16="http://schemas.microsoft.com/office/drawing/2014/main" id="{4AECAE64-E36C-2240-B4D6-82E6166AA718}"/>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Lst>
              <a:ahLst/>
              <a:cxnLst>
                <a:cxn ang="0">
                  <a:pos x="T0" y="T1"/>
                </a:cxn>
                <a:cxn ang="0">
                  <a:pos x="T2" y="T3"/>
                </a:cxn>
                <a:cxn ang="0">
                  <a:pos x="T4" y="T5"/>
                </a:cxn>
                <a:cxn ang="0">
                  <a:pos x="T6" y="T7"/>
                </a:cxn>
              </a:cxnLst>
              <a:rect l="0" t="0" r="r" b="b"/>
              <a:pathLst>
                <a:path w="16" h="1669">
                  <a:moveTo>
                    <a:pt x="16" y="32"/>
                  </a:moveTo>
                  <a:lnTo>
                    <a:pt x="16" y="1669"/>
                  </a:lnTo>
                  <a:lnTo>
                    <a:pt x="0" y="1669"/>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53">
              <a:extLst>
                <a:ext uri="{FF2B5EF4-FFF2-40B4-BE49-F238E27FC236}">
                  <a16:creationId xmlns:a16="http://schemas.microsoft.com/office/drawing/2014/main" id="{B1FCBEEC-284A-A842-A207-63E7BDDA9505}"/>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 name="T10" fmla="*/ 243 w 243"/>
                <a:gd name="T11" fmla="*/ 131 h 1800"/>
              </a:gdLst>
              <a:ahLst/>
              <a:cxnLst>
                <a:cxn ang="0">
                  <a:pos x="T0" y="T1"/>
                </a:cxn>
                <a:cxn ang="0">
                  <a:pos x="T2" y="T3"/>
                </a:cxn>
                <a:cxn ang="0">
                  <a:pos x="T4" y="T5"/>
                </a:cxn>
                <a:cxn ang="0">
                  <a:pos x="T6" y="T7"/>
                </a:cxn>
                <a:cxn ang="0">
                  <a:pos x="T8" y="T9"/>
                </a:cxn>
                <a:cxn ang="0">
                  <a:pos x="T10" y="T11"/>
                </a:cxn>
              </a:cxnLst>
              <a:rect l="0" t="0" r="r" b="b"/>
              <a:pathLst>
                <a:path w="243" h="1800">
                  <a:moveTo>
                    <a:pt x="243" y="131"/>
                  </a:moveTo>
                  <a:lnTo>
                    <a:pt x="243" y="1800"/>
                  </a:lnTo>
                  <a:lnTo>
                    <a:pt x="214" y="1800"/>
                  </a:lnTo>
                  <a:lnTo>
                    <a:pt x="0" y="1285"/>
                  </a:lnTo>
                  <a:lnTo>
                    <a:pt x="0" y="0"/>
                  </a:lnTo>
                  <a:lnTo>
                    <a:pt x="243" y="13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4">
              <a:extLst>
                <a:ext uri="{FF2B5EF4-FFF2-40B4-BE49-F238E27FC236}">
                  <a16:creationId xmlns:a16="http://schemas.microsoft.com/office/drawing/2014/main" id="{CA3B3378-A101-4745-8C3B-A026432478D2}"/>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Lst>
              <a:ahLst/>
              <a:cxnLst>
                <a:cxn ang="0">
                  <a:pos x="T0" y="T1"/>
                </a:cxn>
                <a:cxn ang="0">
                  <a:pos x="T2" y="T3"/>
                </a:cxn>
                <a:cxn ang="0">
                  <a:pos x="T4" y="T5"/>
                </a:cxn>
                <a:cxn ang="0">
                  <a:pos x="T6" y="T7"/>
                </a:cxn>
                <a:cxn ang="0">
                  <a:pos x="T8" y="T9"/>
                </a:cxn>
              </a:cxnLst>
              <a:rect l="0" t="0" r="r" b="b"/>
              <a:pathLst>
                <a:path w="243" h="1800">
                  <a:moveTo>
                    <a:pt x="243" y="131"/>
                  </a:moveTo>
                  <a:lnTo>
                    <a:pt x="243" y="1800"/>
                  </a:lnTo>
                  <a:lnTo>
                    <a:pt x="214" y="1800"/>
                  </a:lnTo>
                  <a:lnTo>
                    <a:pt x="0" y="1285"/>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9">
              <a:extLst>
                <a:ext uri="{FF2B5EF4-FFF2-40B4-BE49-F238E27FC236}">
                  <a16:creationId xmlns:a16="http://schemas.microsoft.com/office/drawing/2014/main" id="{A74E2ACB-9C4C-194D-958D-FE23EDA2FEA2}"/>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 name="T8" fmla="*/ 208 w 208"/>
                <a:gd name="T9" fmla="*/ 0 h 1285"/>
              </a:gdLst>
              <a:ahLst/>
              <a:cxnLst>
                <a:cxn ang="0">
                  <a:pos x="T0" y="T1"/>
                </a:cxn>
                <a:cxn ang="0">
                  <a:pos x="T2" y="T3"/>
                </a:cxn>
                <a:cxn ang="0">
                  <a:pos x="T4" y="T5"/>
                </a:cxn>
                <a:cxn ang="0">
                  <a:pos x="T6" y="T7"/>
                </a:cxn>
                <a:cxn ang="0">
                  <a:pos x="T8" y="T9"/>
                </a:cxn>
              </a:cxnLst>
              <a:rect l="0" t="0" r="r" b="b"/>
              <a:pathLst>
                <a:path w="208" h="1285">
                  <a:moveTo>
                    <a:pt x="208" y="0"/>
                  </a:moveTo>
                  <a:lnTo>
                    <a:pt x="208" y="1285"/>
                  </a:lnTo>
                  <a:lnTo>
                    <a:pt x="0" y="780"/>
                  </a:lnTo>
                  <a:lnTo>
                    <a:pt x="3" y="86"/>
                  </a:lnTo>
                  <a:lnTo>
                    <a:pt x="2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0">
              <a:extLst>
                <a:ext uri="{FF2B5EF4-FFF2-40B4-BE49-F238E27FC236}">
                  <a16:creationId xmlns:a16="http://schemas.microsoft.com/office/drawing/2014/main" id="{83133FF0-DFE2-5C46-9A64-BD1C08359E3D}"/>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Lst>
              <a:ahLst/>
              <a:cxnLst>
                <a:cxn ang="0">
                  <a:pos x="T0" y="T1"/>
                </a:cxn>
                <a:cxn ang="0">
                  <a:pos x="T2" y="T3"/>
                </a:cxn>
                <a:cxn ang="0">
                  <a:pos x="T4" y="T5"/>
                </a:cxn>
                <a:cxn ang="0">
                  <a:pos x="T6" y="T7"/>
                </a:cxn>
              </a:cxnLst>
              <a:rect l="0" t="0" r="r" b="b"/>
              <a:pathLst>
                <a:path w="208" h="1285">
                  <a:moveTo>
                    <a:pt x="208" y="0"/>
                  </a:moveTo>
                  <a:lnTo>
                    <a:pt x="208" y="1285"/>
                  </a:lnTo>
                  <a:lnTo>
                    <a:pt x="0" y="780"/>
                  </a:lnTo>
                  <a:lnTo>
                    <a:pt x="3" y="86"/>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179">
              <a:extLst>
                <a:ext uri="{FF2B5EF4-FFF2-40B4-BE49-F238E27FC236}">
                  <a16:creationId xmlns:a16="http://schemas.microsoft.com/office/drawing/2014/main" id="{40A73DC6-881F-5741-B344-8ABB535036C8}"/>
                </a:ext>
              </a:extLst>
            </p:cNvPr>
            <p:cNvSpPr>
              <a:spLocks noChangeArrowheads="1"/>
            </p:cNvSpPr>
            <p:nvPr/>
          </p:nvSpPr>
          <p:spPr bwMode="auto">
            <a:xfrm>
              <a:off x="7432999" y="2933844"/>
              <a:ext cx="108347"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180">
              <a:extLst>
                <a:ext uri="{FF2B5EF4-FFF2-40B4-BE49-F238E27FC236}">
                  <a16:creationId xmlns:a16="http://schemas.microsoft.com/office/drawing/2014/main" id="{E37A508B-F3FE-9149-9081-2A2BA5C297CA}"/>
                </a:ext>
              </a:extLst>
            </p:cNvPr>
            <p:cNvSpPr/>
            <p:nvPr/>
          </p:nvSpPr>
          <p:spPr bwMode="auto">
            <a:xfrm>
              <a:off x="7432999" y="2933844"/>
              <a:ext cx="108347" cy="597061"/>
            </a:xfrm>
            <a:custGeom>
              <a:avLst/>
              <a:gdLst>
                <a:gd name="T0" fmla="*/ 376 w 376"/>
                <a:gd name="T1" fmla="*/ 0 h 2072"/>
                <a:gd name="T2" fmla="*/ 376 w 376"/>
                <a:gd name="T3" fmla="*/ 2072 h 2072"/>
                <a:gd name="T4" fmla="*/ 0 w 376"/>
                <a:gd name="T5" fmla="*/ 2072 h 2072"/>
                <a:gd name="T6" fmla="*/ 0 w 376"/>
                <a:gd name="T7" fmla="*/ 0 h 2072"/>
              </a:gdLst>
              <a:ahLst/>
              <a:cxnLst>
                <a:cxn ang="0">
                  <a:pos x="T0" y="T1"/>
                </a:cxn>
                <a:cxn ang="0">
                  <a:pos x="T2" y="T3"/>
                </a:cxn>
                <a:cxn ang="0">
                  <a:pos x="T4" y="T5"/>
                </a:cxn>
                <a:cxn ang="0">
                  <a:pos x="T6" y="T7"/>
                </a:cxn>
              </a:cxnLst>
              <a:rect l="0" t="0" r="r" b="b"/>
              <a:pathLst>
                <a:path w="376" h="2072">
                  <a:moveTo>
                    <a:pt x="376" y="0"/>
                  </a:moveTo>
                  <a:lnTo>
                    <a:pt x="376"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Rectangle 181">
              <a:extLst>
                <a:ext uri="{FF2B5EF4-FFF2-40B4-BE49-F238E27FC236}">
                  <a16:creationId xmlns:a16="http://schemas.microsoft.com/office/drawing/2014/main" id="{A56BFAA5-1EBC-E348-83F0-24CD520C515C}"/>
                </a:ext>
              </a:extLst>
            </p:cNvPr>
            <p:cNvSpPr>
              <a:spLocks noChangeArrowheads="1"/>
            </p:cNvSpPr>
            <p:nvPr/>
          </p:nvSpPr>
          <p:spPr bwMode="auto">
            <a:xfrm>
              <a:off x="7432999" y="2933844"/>
              <a:ext cx="288"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182">
              <a:extLst>
                <a:ext uri="{FF2B5EF4-FFF2-40B4-BE49-F238E27FC236}">
                  <a16:creationId xmlns:a16="http://schemas.microsoft.com/office/drawing/2014/main" id="{65F031DD-8959-6048-A9A7-E8579038B3FE}"/>
                </a:ext>
              </a:extLst>
            </p:cNvPr>
            <p:cNvSpPr/>
            <p:nvPr/>
          </p:nvSpPr>
          <p:spPr bwMode="auto">
            <a:xfrm>
              <a:off x="7432999" y="2933844"/>
              <a:ext cx="0" cy="597061"/>
            </a:xfrm>
            <a:custGeom>
              <a:avLst/>
              <a:gdLst>
                <a:gd name="T0" fmla="*/ 0 h 2072"/>
                <a:gd name="T1" fmla="*/ 2072 h 2072"/>
                <a:gd name="T2" fmla="*/ 2072 h 2072"/>
                <a:gd name="T3" fmla="*/ 0 h 2072"/>
              </a:gdLst>
              <a:ahLst/>
              <a:cxnLst>
                <a:cxn ang="0">
                  <a:pos x="0" y="T0"/>
                </a:cxn>
                <a:cxn ang="0">
                  <a:pos x="0" y="T1"/>
                </a:cxn>
                <a:cxn ang="0">
                  <a:pos x="0" y="T2"/>
                </a:cxn>
                <a:cxn ang="0">
                  <a:pos x="0" y="T3"/>
                </a:cxn>
              </a:cxnLst>
              <a:rect l="0" t="0" r="r" b="b"/>
              <a:pathLst>
                <a:path h="2072">
                  <a:moveTo>
                    <a:pt x="0" y="0"/>
                  </a:moveTo>
                  <a:lnTo>
                    <a:pt x="0"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Rectangle 194">
              <a:extLst>
                <a:ext uri="{FF2B5EF4-FFF2-40B4-BE49-F238E27FC236}">
                  <a16:creationId xmlns:a16="http://schemas.microsoft.com/office/drawing/2014/main" id="{0216B19E-67BE-ED40-B2C6-B084407D4DBE}"/>
                </a:ext>
              </a:extLst>
            </p:cNvPr>
            <p:cNvSpPr>
              <a:spLocks noChangeArrowheads="1"/>
            </p:cNvSpPr>
            <p:nvPr/>
          </p:nvSpPr>
          <p:spPr bwMode="auto">
            <a:xfrm>
              <a:off x="7309956" y="2930674"/>
              <a:ext cx="83854"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Freeform 195">
              <a:extLst>
                <a:ext uri="{FF2B5EF4-FFF2-40B4-BE49-F238E27FC236}">
                  <a16:creationId xmlns:a16="http://schemas.microsoft.com/office/drawing/2014/main" id="{D883CBDC-32C6-2C40-B0F1-6E5CAC378650}"/>
                </a:ext>
              </a:extLst>
            </p:cNvPr>
            <p:cNvSpPr/>
            <p:nvPr/>
          </p:nvSpPr>
          <p:spPr bwMode="auto">
            <a:xfrm>
              <a:off x="7309956" y="2930674"/>
              <a:ext cx="83854" cy="600231"/>
            </a:xfrm>
            <a:custGeom>
              <a:avLst/>
              <a:gdLst>
                <a:gd name="T0" fmla="*/ 291 w 291"/>
                <a:gd name="T1" fmla="*/ 0 h 2083"/>
                <a:gd name="T2" fmla="*/ 291 w 291"/>
                <a:gd name="T3" fmla="*/ 2083 h 2083"/>
                <a:gd name="T4" fmla="*/ 0 w 291"/>
                <a:gd name="T5" fmla="*/ 2083 h 2083"/>
                <a:gd name="T6" fmla="*/ 0 w 291"/>
                <a:gd name="T7" fmla="*/ 0 h 2083"/>
              </a:gdLst>
              <a:ahLst/>
              <a:cxnLst>
                <a:cxn ang="0">
                  <a:pos x="T0" y="T1"/>
                </a:cxn>
                <a:cxn ang="0">
                  <a:pos x="T2" y="T3"/>
                </a:cxn>
                <a:cxn ang="0">
                  <a:pos x="T4" y="T5"/>
                </a:cxn>
                <a:cxn ang="0">
                  <a:pos x="T6" y="T7"/>
                </a:cxn>
              </a:cxnLst>
              <a:rect l="0" t="0" r="r" b="b"/>
              <a:pathLst>
                <a:path w="291" h="2083">
                  <a:moveTo>
                    <a:pt x="291" y="0"/>
                  </a:moveTo>
                  <a:lnTo>
                    <a:pt x="291"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Rectangle 196">
              <a:extLst>
                <a:ext uri="{FF2B5EF4-FFF2-40B4-BE49-F238E27FC236}">
                  <a16:creationId xmlns:a16="http://schemas.microsoft.com/office/drawing/2014/main" id="{FE2D6472-D5D6-BD46-AC8A-0453A9AC896F}"/>
                </a:ext>
              </a:extLst>
            </p:cNvPr>
            <p:cNvSpPr>
              <a:spLocks noChangeArrowheads="1"/>
            </p:cNvSpPr>
            <p:nvPr/>
          </p:nvSpPr>
          <p:spPr bwMode="auto">
            <a:xfrm>
              <a:off x="7236188" y="2930674"/>
              <a:ext cx="73768"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197">
              <a:extLst>
                <a:ext uri="{FF2B5EF4-FFF2-40B4-BE49-F238E27FC236}">
                  <a16:creationId xmlns:a16="http://schemas.microsoft.com/office/drawing/2014/main" id="{4DB3BC87-CFE1-F440-80AB-3B3DD793FEAD}"/>
                </a:ext>
              </a:extLst>
            </p:cNvPr>
            <p:cNvSpPr/>
            <p:nvPr/>
          </p:nvSpPr>
          <p:spPr bwMode="auto">
            <a:xfrm>
              <a:off x="7236188" y="2930674"/>
              <a:ext cx="73768" cy="600231"/>
            </a:xfrm>
            <a:custGeom>
              <a:avLst/>
              <a:gdLst>
                <a:gd name="T0" fmla="*/ 256 w 256"/>
                <a:gd name="T1" fmla="*/ 0 h 2083"/>
                <a:gd name="T2" fmla="*/ 256 w 256"/>
                <a:gd name="T3" fmla="*/ 2083 h 2083"/>
                <a:gd name="T4" fmla="*/ 0 w 256"/>
                <a:gd name="T5" fmla="*/ 2083 h 2083"/>
                <a:gd name="T6" fmla="*/ 0 w 256"/>
                <a:gd name="T7" fmla="*/ 0 h 2083"/>
              </a:gdLst>
              <a:ahLst/>
              <a:cxnLst>
                <a:cxn ang="0">
                  <a:pos x="T0" y="T1"/>
                </a:cxn>
                <a:cxn ang="0">
                  <a:pos x="T2" y="T3"/>
                </a:cxn>
                <a:cxn ang="0">
                  <a:pos x="T4" y="T5"/>
                </a:cxn>
                <a:cxn ang="0">
                  <a:pos x="T6" y="T7"/>
                </a:cxn>
              </a:cxnLst>
              <a:rect l="0" t="0" r="r" b="b"/>
              <a:pathLst>
                <a:path w="256" h="2083">
                  <a:moveTo>
                    <a:pt x="256" y="0"/>
                  </a:moveTo>
                  <a:lnTo>
                    <a:pt x="256"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任意多边形 90">
            <a:extLst>
              <a:ext uri="{FF2B5EF4-FFF2-40B4-BE49-F238E27FC236}">
                <a16:creationId xmlns:a16="http://schemas.microsoft.com/office/drawing/2014/main" id="{AED1B010-5824-484F-8DDD-04A6E84A2C16}"/>
              </a:ext>
            </a:extLst>
          </p:cNvPr>
          <p:cNvSpPr/>
          <p:nvPr userDrawn="1"/>
        </p:nvSpPr>
        <p:spPr>
          <a:xfrm>
            <a:off x="6330798" y="119534"/>
            <a:ext cx="3307192" cy="507103"/>
          </a:xfrm>
          <a:custGeom>
            <a:avLst/>
            <a:gdLst>
              <a:gd name="connsiteX0" fmla="*/ 0 w 5848023"/>
              <a:gd name="connsiteY0" fmla="*/ 0 h 416248"/>
              <a:gd name="connsiteX1" fmla="*/ 3634740 w 5848023"/>
              <a:gd name="connsiteY1" fmla="*/ 0 h 416248"/>
              <a:gd name="connsiteX2" fmla="*/ 5826557 w 5848023"/>
              <a:gd name="connsiteY2" fmla="*/ 367418 h 416248"/>
              <a:gd name="connsiteX3" fmla="*/ 5848023 w 5848023"/>
              <a:gd name="connsiteY3" fmla="*/ 416248 h 416248"/>
              <a:gd name="connsiteX4" fmla="*/ 0 w 5848023"/>
              <a:gd name="connsiteY4" fmla="*/ 416248 h 416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023" h="416248">
                <a:moveTo>
                  <a:pt x="0" y="0"/>
                </a:moveTo>
                <a:lnTo>
                  <a:pt x="3634740" y="0"/>
                </a:lnTo>
                <a:cubicBezTo>
                  <a:pt x="5140298" y="0"/>
                  <a:pt x="5660536" y="128861"/>
                  <a:pt x="5826557" y="367418"/>
                </a:cubicBezTo>
                <a:lnTo>
                  <a:pt x="5848023" y="416248"/>
                </a:lnTo>
                <a:lnTo>
                  <a:pt x="0" y="416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96">
            <a:extLst>
              <a:ext uri="{FF2B5EF4-FFF2-40B4-BE49-F238E27FC236}">
                <a16:creationId xmlns:a16="http://schemas.microsoft.com/office/drawing/2014/main" id="{EE7922F1-0918-DB49-A2AB-997EDDF259AC}"/>
              </a:ext>
            </a:extLst>
          </p:cNvPr>
          <p:cNvSpPr/>
          <p:nvPr userDrawn="1"/>
        </p:nvSpPr>
        <p:spPr>
          <a:xfrm>
            <a:off x="431800" y="661642"/>
            <a:ext cx="9257100" cy="80851"/>
          </a:xfrm>
          <a:custGeom>
            <a:avLst/>
            <a:gdLst>
              <a:gd name="connsiteX0" fmla="*/ 8857151 w 9218526"/>
              <a:gd name="connsiteY0" fmla="*/ 0 h 91537"/>
              <a:gd name="connsiteX1" fmla="*/ 9095384 w 9218526"/>
              <a:gd name="connsiteY1" fmla="*/ 0 h 91537"/>
              <a:gd name="connsiteX2" fmla="*/ 9200137 w 9218526"/>
              <a:gd name="connsiteY2" fmla="*/ 48887 h 91537"/>
              <a:gd name="connsiteX3" fmla="*/ 9218526 w 9218526"/>
              <a:gd name="connsiteY3" fmla="*/ 91537 h 91537"/>
              <a:gd name="connsiteX4" fmla="*/ 0 w 9218526"/>
              <a:gd name="connsiteY4" fmla="*/ 91537 h 91537"/>
              <a:gd name="connsiteX5" fmla="*/ 0 w 9218526"/>
              <a:gd name="connsiteY5" fmla="*/ 2226 h 91537"/>
              <a:gd name="connsiteX6" fmla="*/ 8857151 w 9218526"/>
              <a:gd name="connsiteY6" fmla="*/ 2226 h 9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8526" h="91537">
                <a:moveTo>
                  <a:pt x="8857151" y="0"/>
                </a:moveTo>
                <a:lnTo>
                  <a:pt x="9095384" y="0"/>
                </a:lnTo>
                <a:cubicBezTo>
                  <a:pt x="9144724" y="0"/>
                  <a:pt x="9177918" y="16710"/>
                  <a:pt x="9200137" y="48887"/>
                </a:cubicBezTo>
                <a:lnTo>
                  <a:pt x="9218526" y="91537"/>
                </a:lnTo>
                <a:lnTo>
                  <a:pt x="0" y="91537"/>
                </a:lnTo>
                <a:lnTo>
                  <a:pt x="0" y="2226"/>
                </a:lnTo>
                <a:lnTo>
                  <a:pt x="8857151" y="22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97">
            <a:extLst>
              <a:ext uri="{FF2B5EF4-FFF2-40B4-BE49-F238E27FC236}">
                <a16:creationId xmlns:a16="http://schemas.microsoft.com/office/drawing/2014/main" id="{9ECFD8E7-3209-2C40-91F3-A213691870E7}"/>
              </a:ext>
            </a:extLst>
          </p:cNvPr>
          <p:cNvSpPr/>
          <p:nvPr userDrawn="1"/>
        </p:nvSpPr>
        <p:spPr>
          <a:xfrm>
            <a:off x="421638" y="6488000"/>
            <a:ext cx="11340000" cy="28800"/>
          </a:xfrm>
          <a:custGeom>
            <a:avLst/>
            <a:gdLst>
              <a:gd name="connsiteX0" fmla="*/ 8857151 w 9218526"/>
              <a:gd name="connsiteY0" fmla="*/ 0 h 91537"/>
              <a:gd name="connsiteX1" fmla="*/ 9095384 w 9218526"/>
              <a:gd name="connsiteY1" fmla="*/ 0 h 91537"/>
              <a:gd name="connsiteX2" fmla="*/ 9200137 w 9218526"/>
              <a:gd name="connsiteY2" fmla="*/ 48887 h 91537"/>
              <a:gd name="connsiteX3" fmla="*/ 9218526 w 9218526"/>
              <a:gd name="connsiteY3" fmla="*/ 91537 h 91537"/>
              <a:gd name="connsiteX4" fmla="*/ 0 w 9218526"/>
              <a:gd name="connsiteY4" fmla="*/ 91537 h 91537"/>
              <a:gd name="connsiteX5" fmla="*/ 0 w 9218526"/>
              <a:gd name="connsiteY5" fmla="*/ 2226 h 91537"/>
              <a:gd name="connsiteX6" fmla="*/ 8857151 w 9218526"/>
              <a:gd name="connsiteY6" fmla="*/ 2226 h 9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8526" h="91537">
                <a:moveTo>
                  <a:pt x="8857151" y="0"/>
                </a:moveTo>
                <a:lnTo>
                  <a:pt x="9095384" y="0"/>
                </a:lnTo>
                <a:cubicBezTo>
                  <a:pt x="9144724" y="0"/>
                  <a:pt x="9177918" y="16710"/>
                  <a:pt x="9200137" y="48887"/>
                </a:cubicBezTo>
                <a:lnTo>
                  <a:pt x="9218526" y="91537"/>
                </a:lnTo>
                <a:lnTo>
                  <a:pt x="0" y="91537"/>
                </a:lnTo>
                <a:lnTo>
                  <a:pt x="0" y="2226"/>
                </a:lnTo>
                <a:lnTo>
                  <a:pt x="8857151" y="2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551B529-D7A2-D74E-8EC1-BCAA90325648}"/>
              </a:ext>
            </a:extLst>
          </p:cNvPr>
          <p:cNvSpPr/>
          <p:nvPr userDrawn="1"/>
        </p:nvSpPr>
        <p:spPr>
          <a:xfrm>
            <a:off x="373303" y="6549690"/>
            <a:ext cx="937337" cy="278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b="1" dirty="0">
              <a:solidFill>
                <a:schemeClr val="tx1">
                  <a:lumMod val="50000"/>
                  <a:lumOff val="50000"/>
                </a:schemeClr>
              </a:solidFill>
              <a:latin typeface="华文仿宋" panose="02010600040101010101" pitchFamily="2" charset="-122"/>
              <a:ea typeface="华文仿宋" panose="02010600040101010101" pitchFamily="2" charset="-122"/>
            </a:endParaRPr>
          </a:p>
        </p:txBody>
      </p:sp>
      <p:pic>
        <p:nvPicPr>
          <p:cNvPr id="36" name="图片 35">
            <a:extLst>
              <a:ext uri="{FF2B5EF4-FFF2-40B4-BE49-F238E27FC236}">
                <a16:creationId xmlns:a16="http://schemas.microsoft.com/office/drawing/2014/main" id="{EC7EAE38-683F-6F43-AFC1-EAC9992705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9281" y="153692"/>
            <a:ext cx="2122254" cy="570606"/>
          </a:xfrm>
          <a:prstGeom prst="rect">
            <a:avLst/>
          </a:prstGeom>
        </p:spPr>
      </p:pic>
      <p:sp>
        <p:nvSpPr>
          <p:cNvPr id="2" name="页脚占位符 1">
            <a:extLst>
              <a:ext uri="{FF2B5EF4-FFF2-40B4-BE49-F238E27FC236}">
                <a16:creationId xmlns:a16="http://schemas.microsoft.com/office/drawing/2014/main" id="{086BA1F7-A69D-1343-A343-6F7266FAFB8B}"/>
              </a:ext>
            </a:extLst>
          </p:cNvPr>
          <p:cNvSpPr>
            <a:spLocks noGrp="1"/>
          </p:cNvSpPr>
          <p:nvPr>
            <p:ph type="ftr" sz="quarter" idx="10"/>
          </p:nvPr>
        </p:nvSpPr>
        <p:spPr>
          <a:xfrm>
            <a:off x="-10349" y="6499897"/>
            <a:ext cx="4114800" cy="365125"/>
          </a:xfrm>
        </p:spPr>
        <p:txBody>
          <a:bodyPr/>
          <a:lstStyle/>
          <a:p>
            <a:r>
              <a:rPr kumimoji="1" lang="en" altLang="zh-CN"/>
              <a:t>Attention Mechanisms of Video-Oriented Task</a:t>
            </a:r>
            <a:endParaRPr kumimoji="1" lang="zh-CN" altLang="en-US"/>
          </a:p>
        </p:txBody>
      </p:sp>
    </p:spTree>
    <p:extLst>
      <p:ext uri="{BB962C8B-B14F-4D97-AF65-F5344CB8AC3E}">
        <p14:creationId xmlns:p14="http://schemas.microsoft.com/office/powerpoint/2010/main" val="99792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页_2">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5F0750-311D-9B0B-CCF8-874C6A6077CD}"/>
              </a:ext>
            </a:extLst>
          </p:cNvPr>
          <p:cNvSpPr/>
          <p:nvPr userDrawn="1"/>
        </p:nvSpPr>
        <p:spPr>
          <a:xfrm>
            <a:off x="9809380" y="0"/>
            <a:ext cx="2099028" cy="742493"/>
          </a:xfrm>
          <a:prstGeom prst="rect">
            <a:avLst/>
          </a:prstGeom>
          <a:blipFill>
            <a:blip r:embed="rId2">
              <a:duotone>
                <a:schemeClr val="accent1">
                  <a:shade val="45000"/>
                  <a:satMod val="135000"/>
                </a:schemeClr>
                <a:prstClr val="white"/>
              </a:duotone>
            </a:blip>
            <a:stretch>
              <a:fillRect/>
            </a:stretch>
          </a:bli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CD061395-C33F-584F-AFB3-0CE9A5D94117}"/>
              </a:ext>
            </a:extLst>
          </p:cNvPr>
          <p:cNvSpPr/>
          <p:nvPr userDrawn="1"/>
        </p:nvSpPr>
        <p:spPr>
          <a:xfrm>
            <a:off x="11262447" y="6519446"/>
            <a:ext cx="689612" cy="3385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chemeClr val="tx1">
                    <a:lumMod val="50000"/>
                    <a:lumOff val="50000"/>
                  </a:schemeClr>
                </a:solidFill>
                <a:effectLst/>
                <a:uLnTx/>
                <a:uFillTx/>
                <a:latin typeface="+mn-lt"/>
                <a:ea typeface="+mn-ea"/>
              </a:rPr>
              <a:t>-</a:t>
            </a:r>
            <a:fld id="{06E6F2A6-19D9-4006-9AAF-1097351AC125}" type="slidenum">
              <a:rPr kumimoji="0" lang="zh-CN" altLang="en-US" sz="1600" b="0" i="0" u="none" strike="noStrike" kern="0" cap="none" spc="0" normalizeH="0" baseline="0" noProof="0" dirty="0" smtClean="0">
                <a:ln>
                  <a:noFill/>
                </a:ln>
                <a:solidFill>
                  <a:schemeClr val="tx1">
                    <a:lumMod val="50000"/>
                    <a:lumOff val="50000"/>
                  </a:schemeClr>
                </a:solidFill>
                <a:effectLst/>
                <a:uLnTx/>
                <a:uFillTx/>
                <a:latin typeface="+mn-lt"/>
                <a:ea typeface="+mn-ea"/>
              </a:rPr>
              <a:t>‹#›</a:t>
            </a:fld>
            <a:r>
              <a:rPr kumimoji="0" lang="en-US" altLang="zh-CN" sz="1600" b="0" i="0" u="none" strike="noStrike" kern="0" cap="none" spc="0" normalizeH="0" baseline="0" noProof="0" dirty="0">
                <a:ln>
                  <a:noFill/>
                </a:ln>
                <a:solidFill>
                  <a:schemeClr val="tx1">
                    <a:lumMod val="50000"/>
                    <a:lumOff val="50000"/>
                  </a:schemeClr>
                </a:solidFill>
                <a:effectLst/>
                <a:uLnTx/>
                <a:uFillTx/>
                <a:latin typeface="+mn-lt"/>
                <a:ea typeface="+mn-ea"/>
              </a:rPr>
              <a:t>-  </a:t>
            </a:r>
            <a:endParaRPr kumimoji="0" lang="zh-CN" altLang="en-US" sz="1600" b="0" i="0" u="none" strike="noStrike" kern="0" cap="none" spc="0" normalizeH="0" baseline="0" noProof="0" dirty="0">
              <a:ln>
                <a:noFill/>
              </a:ln>
              <a:solidFill>
                <a:schemeClr val="tx1">
                  <a:lumMod val="50000"/>
                  <a:lumOff val="50000"/>
                </a:schemeClr>
              </a:solidFill>
              <a:effectLst/>
              <a:uLnTx/>
              <a:uFillTx/>
              <a:latin typeface="+mn-lt"/>
              <a:ea typeface="+mn-ea"/>
            </a:endParaRPr>
          </a:p>
        </p:txBody>
      </p:sp>
      <p:sp>
        <p:nvSpPr>
          <p:cNvPr id="9" name="任意多边形 62">
            <a:extLst>
              <a:ext uri="{FF2B5EF4-FFF2-40B4-BE49-F238E27FC236}">
                <a16:creationId xmlns:a16="http://schemas.microsoft.com/office/drawing/2014/main" id="{60D96C57-99FB-3140-AAE2-E61CA20A35E6}"/>
              </a:ext>
            </a:extLst>
          </p:cNvPr>
          <p:cNvSpPr/>
          <p:nvPr userDrawn="1"/>
        </p:nvSpPr>
        <p:spPr>
          <a:xfrm>
            <a:off x="431012" y="124171"/>
            <a:ext cx="9089411" cy="504877"/>
          </a:xfrm>
          <a:custGeom>
            <a:avLst/>
            <a:gdLst>
              <a:gd name="connsiteX0" fmla="*/ 0 w 5848023"/>
              <a:gd name="connsiteY0" fmla="*/ 0 h 416248"/>
              <a:gd name="connsiteX1" fmla="*/ 3634740 w 5848023"/>
              <a:gd name="connsiteY1" fmla="*/ 0 h 416248"/>
              <a:gd name="connsiteX2" fmla="*/ 5826557 w 5848023"/>
              <a:gd name="connsiteY2" fmla="*/ 367418 h 416248"/>
              <a:gd name="connsiteX3" fmla="*/ 5848023 w 5848023"/>
              <a:gd name="connsiteY3" fmla="*/ 416248 h 416248"/>
              <a:gd name="connsiteX4" fmla="*/ 0 w 5848023"/>
              <a:gd name="connsiteY4" fmla="*/ 416248 h 416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023" h="416248">
                <a:moveTo>
                  <a:pt x="0" y="0"/>
                </a:moveTo>
                <a:lnTo>
                  <a:pt x="3634740" y="0"/>
                </a:lnTo>
                <a:cubicBezTo>
                  <a:pt x="5140298" y="0"/>
                  <a:pt x="5660536" y="128861"/>
                  <a:pt x="5826557" y="367418"/>
                </a:cubicBezTo>
                <a:lnTo>
                  <a:pt x="5848023" y="416248"/>
                </a:lnTo>
                <a:lnTo>
                  <a:pt x="0" y="416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32F61987-DF5F-BA4A-8622-0F6A6CA67979}"/>
              </a:ext>
            </a:extLst>
          </p:cNvPr>
          <p:cNvSpPr>
            <a:spLocks noGrp="1"/>
          </p:cNvSpPr>
          <p:nvPr>
            <p:ph type="title"/>
          </p:nvPr>
        </p:nvSpPr>
        <p:spPr>
          <a:xfrm>
            <a:off x="471903" y="113413"/>
            <a:ext cx="8885991" cy="537471"/>
          </a:xfrm>
          <a:prstGeom prst="rect">
            <a:avLst/>
          </a:prstGeom>
        </p:spPr>
        <p:txBody>
          <a:bodyPr/>
          <a:lstStyle>
            <a:lvl1pPr>
              <a:defRPr sz="3600" b="1">
                <a:solidFill>
                  <a:schemeClr val="bg1"/>
                </a:solidFill>
                <a:latin typeface="华文仿宋" panose="02010600040101010101" pitchFamily="2" charset="-122"/>
                <a:ea typeface="华文仿宋" panose="02010600040101010101" pitchFamily="2" charset="-122"/>
              </a:defRPr>
            </a:lvl1pPr>
          </a:lstStyle>
          <a:p>
            <a:r>
              <a:rPr lang="zh-CN" altLang="en-US" dirty="0"/>
              <a:t>单击此处编辑母版标题样式</a:t>
            </a:r>
          </a:p>
        </p:txBody>
      </p:sp>
      <p:grpSp>
        <p:nvGrpSpPr>
          <p:cNvPr id="11" name="组合 10">
            <a:extLst>
              <a:ext uri="{FF2B5EF4-FFF2-40B4-BE49-F238E27FC236}">
                <a16:creationId xmlns:a16="http://schemas.microsoft.com/office/drawing/2014/main" id="{6627E783-2315-3742-B57A-8BE32FA14716}"/>
              </a:ext>
            </a:extLst>
          </p:cNvPr>
          <p:cNvGrpSpPr/>
          <p:nvPr userDrawn="1"/>
        </p:nvGrpSpPr>
        <p:grpSpPr>
          <a:xfrm>
            <a:off x="-10349" y="165176"/>
            <a:ext cx="413190" cy="417723"/>
            <a:chOff x="7236188" y="2930674"/>
            <a:chExt cx="654981" cy="602537"/>
          </a:xfrm>
        </p:grpSpPr>
        <p:sp>
          <p:nvSpPr>
            <p:cNvPr id="12" name="Freeform 138">
              <a:extLst>
                <a:ext uri="{FF2B5EF4-FFF2-40B4-BE49-F238E27FC236}">
                  <a16:creationId xmlns:a16="http://schemas.microsoft.com/office/drawing/2014/main" id="{4660C181-CDF0-A549-B54E-9B37E01C4BB5}"/>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 name="T6" fmla="*/ 0 w 290"/>
                <a:gd name="T7" fmla="*/ 851 h 851"/>
              </a:gdLst>
              <a:ahLst/>
              <a:cxnLst>
                <a:cxn ang="0">
                  <a:pos x="T0" y="T1"/>
                </a:cxn>
                <a:cxn ang="0">
                  <a:pos x="T2" y="T3"/>
                </a:cxn>
                <a:cxn ang="0">
                  <a:pos x="T4" y="T5"/>
                </a:cxn>
                <a:cxn ang="0">
                  <a:pos x="T6" y="T7"/>
                </a:cxn>
              </a:cxnLst>
              <a:rect l="0" t="0" r="r" b="b"/>
              <a:pathLst>
                <a:path w="290" h="851">
                  <a:moveTo>
                    <a:pt x="0" y="851"/>
                  </a:moveTo>
                  <a:lnTo>
                    <a:pt x="0" y="0"/>
                  </a:lnTo>
                  <a:lnTo>
                    <a:pt x="290" y="630"/>
                  </a:lnTo>
                  <a:lnTo>
                    <a:pt x="0" y="85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9">
              <a:extLst>
                <a:ext uri="{FF2B5EF4-FFF2-40B4-BE49-F238E27FC236}">
                  <a16:creationId xmlns:a16="http://schemas.microsoft.com/office/drawing/2014/main" id="{E92EA9B8-5242-644B-AAE0-F7C3CD7FC5AD}"/>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Lst>
              <a:ahLst/>
              <a:cxnLst>
                <a:cxn ang="0">
                  <a:pos x="T0" y="T1"/>
                </a:cxn>
                <a:cxn ang="0">
                  <a:pos x="T2" y="T3"/>
                </a:cxn>
                <a:cxn ang="0">
                  <a:pos x="T4" y="T5"/>
                </a:cxn>
              </a:cxnLst>
              <a:rect l="0" t="0" r="r" b="b"/>
              <a:pathLst>
                <a:path w="290" h="851">
                  <a:moveTo>
                    <a:pt x="0" y="851"/>
                  </a:moveTo>
                  <a:lnTo>
                    <a:pt x="0" y="0"/>
                  </a:lnTo>
                  <a:lnTo>
                    <a:pt x="290" y="63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0">
              <a:extLst>
                <a:ext uri="{FF2B5EF4-FFF2-40B4-BE49-F238E27FC236}">
                  <a16:creationId xmlns:a16="http://schemas.microsoft.com/office/drawing/2014/main" id="{6F3F08C3-BE5A-504D-801D-A29E1D49BEC0}"/>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 name="T8" fmla="*/ 0 w 366"/>
                <a:gd name="T9" fmla="*/ 0 h 1634"/>
              </a:gdLst>
              <a:ahLst/>
              <a:cxnLst>
                <a:cxn ang="0">
                  <a:pos x="T0" y="T1"/>
                </a:cxn>
                <a:cxn ang="0">
                  <a:pos x="T2" y="T3"/>
                </a:cxn>
                <a:cxn ang="0">
                  <a:pos x="T4" y="T5"/>
                </a:cxn>
                <a:cxn ang="0">
                  <a:pos x="T6" y="T7"/>
                </a:cxn>
                <a:cxn ang="0">
                  <a:pos x="T8" y="T9"/>
                </a:cxn>
              </a:cxnLst>
              <a:rect l="0" t="0" r="r" b="b"/>
              <a:pathLst>
                <a:path w="366" h="1634">
                  <a:moveTo>
                    <a:pt x="0" y="0"/>
                  </a:moveTo>
                  <a:lnTo>
                    <a:pt x="366" y="783"/>
                  </a:lnTo>
                  <a:lnTo>
                    <a:pt x="366" y="783"/>
                  </a:lnTo>
                  <a:lnTo>
                    <a:pt x="366" y="163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41">
              <a:extLst>
                <a:ext uri="{FF2B5EF4-FFF2-40B4-BE49-F238E27FC236}">
                  <a16:creationId xmlns:a16="http://schemas.microsoft.com/office/drawing/2014/main" id="{5965DFA5-8DC3-FA42-8C5E-544D38D472C6}"/>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Lst>
              <a:ahLst/>
              <a:cxnLst>
                <a:cxn ang="0">
                  <a:pos x="T0" y="T1"/>
                </a:cxn>
                <a:cxn ang="0">
                  <a:pos x="T2" y="T3"/>
                </a:cxn>
                <a:cxn ang="0">
                  <a:pos x="T4" y="T5"/>
                </a:cxn>
                <a:cxn ang="0">
                  <a:pos x="T6" y="T7"/>
                </a:cxn>
              </a:cxnLst>
              <a:rect l="0" t="0" r="r" b="b"/>
              <a:pathLst>
                <a:path w="366" h="1634">
                  <a:moveTo>
                    <a:pt x="0" y="0"/>
                  </a:moveTo>
                  <a:lnTo>
                    <a:pt x="366" y="783"/>
                  </a:lnTo>
                  <a:lnTo>
                    <a:pt x="366" y="783"/>
                  </a:lnTo>
                  <a:lnTo>
                    <a:pt x="366" y="1634"/>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2">
              <a:extLst>
                <a:ext uri="{FF2B5EF4-FFF2-40B4-BE49-F238E27FC236}">
                  <a16:creationId xmlns:a16="http://schemas.microsoft.com/office/drawing/2014/main" id="{D59B2636-B4D3-6746-94C4-3CD9148AF7D5}"/>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 name="T6" fmla="*/ 366 w 366"/>
                <a:gd name="T7" fmla="*/ 1634 h 1637"/>
              </a:gdLst>
              <a:ahLst/>
              <a:cxnLst>
                <a:cxn ang="0">
                  <a:pos x="T0" y="T1"/>
                </a:cxn>
                <a:cxn ang="0">
                  <a:pos x="T2" y="T3"/>
                </a:cxn>
                <a:cxn ang="0">
                  <a:pos x="T4" y="T5"/>
                </a:cxn>
                <a:cxn ang="0">
                  <a:pos x="T6" y="T7"/>
                </a:cxn>
              </a:cxnLst>
              <a:rect l="0" t="0" r="r" b="b"/>
              <a:pathLst>
                <a:path w="366" h="1637">
                  <a:moveTo>
                    <a:pt x="366" y="1634"/>
                  </a:moveTo>
                  <a:lnTo>
                    <a:pt x="0" y="1637"/>
                  </a:lnTo>
                  <a:lnTo>
                    <a:pt x="0" y="0"/>
                  </a:lnTo>
                  <a:lnTo>
                    <a:pt x="366" y="163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3">
              <a:extLst>
                <a:ext uri="{FF2B5EF4-FFF2-40B4-BE49-F238E27FC236}">
                  <a16:creationId xmlns:a16="http://schemas.microsoft.com/office/drawing/2014/main" id="{679BCF7E-1861-954F-BEFD-EC69D0C676C2}"/>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Lst>
              <a:ahLst/>
              <a:cxnLst>
                <a:cxn ang="0">
                  <a:pos x="T0" y="T1"/>
                </a:cxn>
                <a:cxn ang="0">
                  <a:pos x="T2" y="T3"/>
                </a:cxn>
                <a:cxn ang="0">
                  <a:pos x="T4" y="T5"/>
                </a:cxn>
              </a:cxnLst>
              <a:rect l="0" t="0" r="r" b="b"/>
              <a:pathLst>
                <a:path w="366" h="1637">
                  <a:moveTo>
                    <a:pt x="366" y="1634"/>
                  </a:moveTo>
                  <a:lnTo>
                    <a:pt x="0" y="1637"/>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8">
              <a:extLst>
                <a:ext uri="{FF2B5EF4-FFF2-40B4-BE49-F238E27FC236}">
                  <a16:creationId xmlns:a16="http://schemas.microsoft.com/office/drawing/2014/main" id="{ED27D62B-67E8-954D-BAC2-11834564CE7B}"/>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 name="T8" fmla="*/ 16 w 16"/>
                <a:gd name="T9" fmla="*/ 32 h 1669"/>
              </a:gdLst>
              <a:ahLst/>
              <a:cxnLst>
                <a:cxn ang="0">
                  <a:pos x="T0" y="T1"/>
                </a:cxn>
                <a:cxn ang="0">
                  <a:pos x="T2" y="T3"/>
                </a:cxn>
                <a:cxn ang="0">
                  <a:pos x="T4" y="T5"/>
                </a:cxn>
                <a:cxn ang="0">
                  <a:pos x="T6" y="T7"/>
                </a:cxn>
                <a:cxn ang="0">
                  <a:pos x="T8" y="T9"/>
                </a:cxn>
              </a:cxnLst>
              <a:rect l="0" t="0" r="r" b="b"/>
              <a:pathLst>
                <a:path w="16" h="1669">
                  <a:moveTo>
                    <a:pt x="16" y="32"/>
                  </a:moveTo>
                  <a:lnTo>
                    <a:pt x="16" y="1669"/>
                  </a:lnTo>
                  <a:lnTo>
                    <a:pt x="0" y="1669"/>
                  </a:lnTo>
                  <a:lnTo>
                    <a:pt x="0" y="0"/>
                  </a:lnTo>
                  <a:lnTo>
                    <a:pt x="16" y="3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49">
              <a:extLst>
                <a:ext uri="{FF2B5EF4-FFF2-40B4-BE49-F238E27FC236}">
                  <a16:creationId xmlns:a16="http://schemas.microsoft.com/office/drawing/2014/main" id="{4AECAE64-E36C-2240-B4D6-82E6166AA718}"/>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Lst>
              <a:ahLst/>
              <a:cxnLst>
                <a:cxn ang="0">
                  <a:pos x="T0" y="T1"/>
                </a:cxn>
                <a:cxn ang="0">
                  <a:pos x="T2" y="T3"/>
                </a:cxn>
                <a:cxn ang="0">
                  <a:pos x="T4" y="T5"/>
                </a:cxn>
                <a:cxn ang="0">
                  <a:pos x="T6" y="T7"/>
                </a:cxn>
              </a:cxnLst>
              <a:rect l="0" t="0" r="r" b="b"/>
              <a:pathLst>
                <a:path w="16" h="1669">
                  <a:moveTo>
                    <a:pt x="16" y="32"/>
                  </a:moveTo>
                  <a:lnTo>
                    <a:pt x="16" y="1669"/>
                  </a:lnTo>
                  <a:lnTo>
                    <a:pt x="0" y="1669"/>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53">
              <a:extLst>
                <a:ext uri="{FF2B5EF4-FFF2-40B4-BE49-F238E27FC236}">
                  <a16:creationId xmlns:a16="http://schemas.microsoft.com/office/drawing/2014/main" id="{B1FCBEEC-284A-A842-A207-63E7BDDA9505}"/>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 name="T10" fmla="*/ 243 w 243"/>
                <a:gd name="T11" fmla="*/ 131 h 1800"/>
              </a:gdLst>
              <a:ahLst/>
              <a:cxnLst>
                <a:cxn ang="0">
                  <a:pos x="T0" y="T1"/>
                </a:cxn>
                <a:cxn ang="0">
                  <a:pos x="T2" y="T3"/>
                </a:cxn>
                <a:cxn ang="0">
                  <a:pos x="T4" y="T5"/>
                </a:cxn>
                <a:cxn ang="0">
                  <a:pos x="T6" y="T7"/>
                </a:cxn>
                <a:cxn ang="0">
                  <a:pos x="T8" y="T9"/>
                </a:cxn>
                <a:cxn ang="0">
                  <a:pos x="T10" y="T11"/>
                </a:cxn>
              </a:cxnLst>
              <a:rect l="0" t="0" r="r" b="b"/>
              <a:pathLst>
                <a:path w="243" h="1800">
                  <a:moveTo>
                    <a:pt x="243" y="131"/>
                  </a:moveTo>
                  <a:lnTo>
                    <a:pt x="243" y="1800"/>
                  </a:lnTo>
                  <a:lnTo>
                    <a:pt x="214" y="1800"/>
                  </a:lnTo>
                  <a:lnTo>
                    <a:pt x="0" y="1285"/>
                  </a:lnTo>
                  <a:lnTo>
                    <a:pt x="0" y="0"/>
                  </a:lnTo>
                  <a:lnTo>
                    <a:pt x="243" y="13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4">
              <a:extLst>
                <a:ext uri="{FF2B5EF4-FFF2-40B4-BE49-F238E27FC236}">
                  <a16:creationId xmlns:a16="http://schemas.microsoft.com/office/drawing/2014/main" id="{CA3B3378-A101-4745-8C3B-A026432478D2}"/>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Lst>
              <a:ahLst/>
              <a:cxnLst>
                <a:cxn ang="0">
                  <a:pos x="T0" y="T1"/>
                </a:cxn>
                <a:cxn ang="0">
                  <a:pos x="T2" y="T3"/>
                </a:cxn>
                <a:cxn ang="0">
                  <a:pos x="T4" y="T5"/>
                </a:cxn>
                <a:cxn ang="0">
                  <a:pos x="T6" y="T7"/>
                </a:cxn>
                <a:cxn ang="0">
                  <a:pos x="T8" y="T9"/>
                </a:cxn>
              </a:cxnLst>
              <a:rect l="0" t="0" r="r" b="b"/>
              <a:pathLst>
                <a:path w="243" h="1800">
                  <a:moveTo>
                    <a:pt x="243" y="131"/>
                  </a:moveTo>
                  <a:lnTo>
                    <a:pt x="243" y="1800"/>
                  </a:lnTo>
                  <a:lnTo>
                    <a:pt x="214" y="1800"/>
                  </a:lnTo>
                  <a:lnTo>
                    <a:pt x="0" y="1285"/>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9">
              <a:extLst>
                <a:ext uri="{FF2B5EF4-FFF2-40B4-BE49-F238E27FC236}">
                  <a16:creationId xmlns:a16="http://schemas.microsoft.com/office/drawing/2014/main" id="{A74E2ACB-9C4C-194D-958D-FE23EDA2FEA2}"/>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 name="T8" fmla="*/ 208 w 208"/>
                <a:gd name="T9" fmla="*/ 0 h 1285"/>
              </a:gdLst>
              <a:ahLst/>
              <a:cxnLst>
                <a:cxn ang="0">
                  <a:pos x="T0" y="T1"/>
                </a:cxn>
                <a:cxn ang="0">
                  <a:pos x="T2" y="T3"/>
                </a:cxn>
                <a:cxn ang="0">
                  <a:pos x="T4" y="T5"/>
                </a:cxn>
                <a:cxn ang="0">
                  <a:pos x="T6" y="T7"/>
                </a:cxn>
                <a:cxn ang="0">
                  <a:pos x="T8" y="T9"/>
                </a:cxn>
              </a:cxnLst>
              <a:rect l="0" t="0" r="r" b="b"/>
              <a:pathLst>
                <a:path w="208" h="1285">
                  <a:moveTo>
                    <a:pt x="208" y="0"/>
                  </a:moveTo>
                  <a:lnTo>
                    <a:pt x="208" y="1285"/>
                  </a:lnTo>
                  <a:lnTo>
                    <a:pt x="0" y="780"/>
                  </a:lnTo>
                  <a:lnTo>
                    <a:pt x="3" y="86"/>
                  </a:lnTo>
                  <a:lnTo>
                    <a:pt x="2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0">
              <a:extLst>
                <a:ext uri="{FF2B5EF4-FFF2-40B4-BE49-F238E27FC236}">
                  <a16:creationId xmlns:a16="http://schemas.microsoft.com/office/drawing/2014/main" id="{83133FF0-DFE2-5C46-9A64-BD1C08359E3D}"/>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Lst>
              <a:ahLst/>
              <a:cxnLst>
                <a:cxn ang="0">
                  <a:pos x="T0" y="T1"/>
                </a:cxn>
                <a:cxn ang="0">
                  <a:pos x="T2" y="T3"/>
                </a:cxn>
                <a:cxn ang="0">
                  <a:pos x="T4" y="T5"/>
                </a:cxn>
                <a:cxn ang="0">
                  <a:pos x="T6" y="T7"/>
                </a:cxn>
              </a:cxnLst>
              <a:rect l="0" t="0" r="r" b="b"/>
              <a:pathLst>
                <a:path w="208" h="1285">
                  <a:moveTo>
                    <a:pt x="208" y="0"/>
                  </a:moveTo>
                  <a:lnTo>
                    <a:pt x="208" y="1285"/>
                  </a:lnTo>
                  <a:lnTo>
                    <a:pt x="0" y="780"/>
                  </a:lnTo>
                  <a:lnTo>
                    <a:pt x="3" y="86"/>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179">
              <a:extLst>
                <a:ext uri="{FF2B5EF4-FFF2-40B4-BE49-F238E27FC236}">
                  <a16:creationId xmlns:a16="http://schemas.microsoft.com/office/drawing/2014/main" id="{40A73DC6-881F-5741-B344-8ABB535036C8}"/>
                </a:ext>
              </a:extLst>
            </p:cNvPr>
            <p:cNvSpPr>
              <a:spLocks noChangeArrowheads="1"/>
            </p:cNvSpPr>
            <p:nvPr/>
          </p:nvSpPr>
          <p:spPr bwMode="auto">
            <a:xfrm>
              <a:off x="7432999" y="2933844"/>
              <a:ext cx="108347"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180">
              <a:extLst>
                <a:ext uri="{FF2B5EF4-FFF2-40B4-BE49-F238E27FC236}">
                  <a16:creationId xmlns:a16="http://schemas.microsoft.com/office/drawing/2014/main" id="{E37A508B-F3FE-9149-9081-2A2BA5C297CA}"/>
                </a:ext>
              </a:extLst>
            </p:cNvPr>
            <p:cNvSpPr/>
            <p:nvPr/>
          </p:nvSpPr>
          <p:spPr bwMode="auto">
            <a:xfrm>
              <a:off x="7432999" y="2933844"/>
              <a:ext cx="108347" cy="597061"/>
            </a:xfrm>
            <a:custGeom>
              <a:avLst/>
              <a:gdLst>
                <a:gd name="T0" fmla="*/ 376 w 376"/>
                <a:gd name="T1" fmla="*/ 0 h 2072"/>
                <a:gd name="T2" fmla="*/ 376 w 376"/>
                <a:gd name="T3" fmla="*/ 2072 h 2072"/>
                <a:gd name="T4" fmla="*/ 0 w 376"/>
                <a:gd name="T5" fmla="*/ 2072 h 2072"/>
                <a:gd name="T6" fmla="*/ 0 w 376"/>
                <a:gd name="T7" fmla="*/ 0 h 2072"/>
              </a:gdLst>
              <a:ahLst/>
              <a:cxnLst>
                <a:cxn ang="0">
                  <a:pos x="T0" y="T1"/>
                </a:cxn>
                <a:cxn ang="0">
                  <a:pos x="T2" y="T3"/>
                </a:cxn>
                <a:cxn ang="0">
                  <a:pos x="T4" y="T5"/>
                </a:cxn>
                <a:cxn ang="0">
                  <a:pos x="T6" y="T7"/>
                </a:cxn>
              </a:cxnLst>
              <a:rect l="0" t="0" r="r" b="b"/>
              <a:pathLst>
                <a:path w="376" h="2072">
                  <a:moveTo>
                    <a:pt x="376" y="0"/>
                  </a:moveTo>
                  <a:lnTo>
                    <a:pt x="376"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Rectangle 181">
              <a:extLst>
                <a:ext uri="{FF2B5EF4-FFF2-40B4-BE49-F238E27FC236}">
                  <a16:creationId xmlns:a16="http://schemas.microsoft.com/office/drawing/2014/main" id="{A56BFAA5-1EBC-E348-83F0-24CD520C515C}"/>
                </a:ext>
              </a:extLst>
            </p:cNvPr>
            <p:cNvSpPr>
              <a:spLocks noChangeArrowheads="1"/>
            </p:cNvSpPr>
            <p:nvPr/>
          </p:nvSpPr>
          <p:spPr bwMode="auto">
            <a:xfrm>
              <a:off x="7432999" y="2933844"/>
              <a:ext cx="288"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182">
              <a:extLst>
                <a:ext uri="{FF2B5EF4-FFF2-40B4-BE49-F238E27FC236}">
                  <a16:creationId xmlns:a16="http://schemas.microsoft.com/office/drawing/2014/main" id="{65F031DD-8959-6048-A9A7-E8579038B3FE}"/>
                </a:ext>
              </a:extLst>
            </p:cNvPr>
            <p:cNvSpPr/>
            <p:nvPr/>
          </p:nvSpPr>
          <p:spPr bwMode="auto">
            <a:xfrm>
              <a:off x="7432999" y="2933844"/>
              <a:ext cx="0" cy="597061"/>
            </a:xfrm>
            <a:custGeom>
              <a:avLst/>
              <a:gdLst>
                <a:gd name="T0" fmla="*/ 0 h 2072"/>
                <a:gd name="T1" fmla="*/ 2072 h 2072"/>
                <a:gd name="T2" fmla="*/ 2072 h 2072"/>
                <a:gd name="T3" fmla="*/ 0 h 2072"/>
              </a:gdLst>
              <a:ahLst/>
              <a:cxnLst>
                <a:cxn ang="0">
                  <a:pos x="0" y="T0"/>
                </a:cxn>
                <a:cxn ang="0">
                  <a:pos x="0" y="T1"/>
                </a:cxn>
                <a:cxn ang="0">
                  <a:pos x="0" y="T2"/>
                </a:cxn>
                <a:cxn ang="0">
                  <a:pos x="0" y="T3"/>
                </a:cxn>
              </a:cxnLst>
              <a:rect l="0" t="0" r="r" b="b"/>
              <a:pathLst>
                <a:path h="2072">
                  <a:moveTo>
                    <a:pt x="0" y="0"/>
                  </a:moveTo>
                  <a:lnTo>
                    <a:pt x="0"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Rectangle 194">
              <a:extLst>
                <a:ext uri="{FF2B5EF4-FFF2-40B4-BE49-F238E27FC236}">
                  <a16:creationId xmlns:a16="http://schemas.microsoft.com/office/drawing/2014/main" id="{0216B19E-67BE-ED40-B2C6-B084407D4DBE}"/>
                </a:ext>
              </a:extLst>
            </p:cNvPr>
            <p:cNvSpPr>
              <a:spLocks noChangeArrowheads="1"/>
            </p:cNvSpPr>
            <p:nvPr/>
          </p:nvSpPr>
          <p:spPr bwMode="auto">
            <a:xfrm>
              <a:off x="7309956" y="2930674"/>
              <a:ext cx="83854"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Freeform 195">
              <a:extLst>
                <a:ext uri="{FF2B5EF4-FFF2-40B4-BE49-F238E27FC236}">
                  <a16:creationId xmlns:a16="http://schemas.microsoft.com/office/drawing/2014/main" id="{D883CBDC-32C6-2C40-B0F1-6E5CAC378650}"/>
                </a:ext>
              </a:extLst>
            </p:cNvPr>
            <p:cNvSpPr/>
            <p:nvPr/>
          </p:nvSpPr>
          <p:spPr bwMode="auto">
            <a:xfrm>
              <a:off x="7309956" y="2930674"/>
              <a:ext cx="83854" cy="600231"/>
            </a:xfrm>
            <a:custGeom>
              <a:avLst/>
              <a:gdLst>
                <a:gd name="T0" fmla="*/ 291 w 291"/>
                <a:gd name="T1" fmla="*/ 0 h 2083"/>
                <a:gd name="T2" fmla="*/ 291 w 291"/>
                <a:gd name="T3" fmla="*/ 2083 h 2083"/>
                <a:gd name="T4" fmla="*/ 0 w 291"/>
                <a:gd name="T5" fmla="*/ 2083 h 2083"/>
                <a:gd name="T6" fmla="*/ 0 w 291"/>
                <a:gd name="T7" fmla="*/ 0 h 2083"/>
              </a:gdLst>
              <a:ahLst/>
              <a:cxnLst>
                <a:cxn ang="0">
                  <a:pos x="T0" y="T1"/>
                </a:cxn>
                <a:cxn ang="0">
                  <a:pos x="T2" y="T3"/>
                </a:cxn>
                <a:cxn ang="0">
                  <a:pos x="T4" y="T5"/>
                </a:cxn>
                <a:cxn ang="0">
                  <a:pos x="T6" y="T7"/>
                </a:cxn>
              </a:cxnLst>
              <a:rect l="0" t="0" r="r" b="b"/>
              <a:pathLst>
                <a:path w="291" h="2083">
                  <a:moveTo>
                    <a:pt x="291" y="0"/>
                  </a:moveTo>
                  <a:lnTo>
                    <a:pt x="291"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Rectangle 196">
              <a:extLst>
                <a:ext uri="{FF2B5EF4-FFF2-40B4-BE49-F238E27FC236}">
                  <a16:creationId xmlns:a16="http://schemas.microsoft.com/office/drawing/2014/main" id="{FE2D6472-D5D6-BD46-AC8A-0453A9AC896F}"/>
                </a:ext>
              </a:extLst>
            </p:cNvPr>
            <p:cNvSpPr>
              <a:spLocks noChangeArrowheads="1"/>
            </p:cNvSpPr>
            <p:nvPr/>
          </p:nvSpPr>
          <p:spPr bwMode="auto">
            <a:xfrm>
              <a:off x="7236188" y="2930674"/>
              <a:ext cx="73768"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197">
              <a:extLst>
                <a:ext uri="{FF2B5EF4-FFF2-40B4-BE49-F238E27FC236}">
                  <a16:creationId xmlns:a16="http://schemas.microsoft.com/office/drawing/2014/main" id="{4DB3BC87-CFE1-F440-80AB-3B3DD793FEAD}"/>
                </a:ext>
              </a:extLst>
            </p:cNvPr>
            <p:cNvSpPr/>
            <p:nvPr/>
          </p:nvSpPr>
          <p:spPr bwMode="auto">
            <a:xfrm>
              <a:off x="7236188" y="2930674"/>
              <a:ext cx="73768" cy="600231"/>
            </a:xfrm>
            <a:custGeom>
              <a:avLst/>
              <a:gdLst>
                <a:gd name="T0" fmla="*/ 256 w 256"/>
                <a:gd name="T1" fmla="*/ 0 h 2083"/>
                <a:gd name="T2" fmla="*/ 256 w 256"/>
                <a:gd name="T3" fmla="*/ 2083 h 2083"/>
                <a:gd name="T4" fmla="*/ 0 w 256"/>
                <a:gd name="T5" fmla="*/ 2083 h 2083"/>
                <a:gd name="T6" fmla="*/ 0 w 256"/>
                <a:gd name="T7" fmla="*/ 0 h 2083"/>
              </a:gdLst>
              <a:ahLst/>
              <a:cxnLst>
                <a:cxn ang="0">
                  <a:pos x="T0" y="T1"/>
                </a:cxn>
                <a:cxn ang="0">
                  <a:pos x="T2" y="T3"/>
                </a:cxn>
                <a:cxn ang="0">
                  <a:pos x="T4" y="T5"/>
                </a:cxn>
                <a:cxn ang="0">
                  <a:pos x="T6" y="T7"/>
                </a:cxn>
              </a:cxnLst>
              <a:rect l="0" t="0" r="r" b="b"/>
              <a:pathLst>
                <a:path w="256" h="2083">
                  <a:moveTo>
                    <a:pt x="256" y="0"/>
                  </a:moveTo>
                  <a:lnTo>
                    <a:pt x="256"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任意多边形 90">
            <a:extLst>
              <a:ext uri="{FF2B5EF4-FFF2-40B4-BE49-F238E27FC236}">
                <a16:creationId xmlns:a16="http://schemas.microsoft.com/office/drawing/2014/main" id="{AED1B010-5824-484F-8DDD-04A6E84A2C16}"/>
              </a:ext>
            </a:extLst>
          </p:cNvPr>
          <p:cNvSpPr/>
          <p:nvPr userDrawn="1"/>
        </p:nvSpPr>
        <p:spPr>
          <a:xfrm>
            <a:off x="6330798" y="119534"/>
            <a:ext cx="3307192" cy="507103"/>
          </a:xfrm>
          <a:custGeom>
            <a:avLst/>
            <a:gdLst>
              <a:gd name="connsiteX0" fmla="*/ 0 w 5848023"/>
              <a:gd name="connsiteY0" fmla="*/ 0 h 416248"/>
              <a:gd name="connsiteX1" fmla="*/ 3634740 w 5848023"/>
              <a:gd name="connsiteY1" fmla="*/ 0 h 416248"/>
              <a:gd name="connsiteX2" fmla="*/ 5826557 w 5848023"/>
              <a:gd name="connsiteY2" fmla="*/ 367418 h 416248"/>
              <a:gd name="connsiteX3" fmla="*/ 5848023 w 5848023"/>
              <a:gd name="connsiteY3" fmla="*/ 416248 h 416248"/>
              <a:gd name="connsiteX4" fmla="*/ 0 w 5848023"/>
              <a:gd name="connsiteY4" fmla="*/ 416248 h 416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023" h="416248">
                <a:moveTo>
                  <a:pt x="0" y="0"/>
                </a:moveTo>
                <a:lnTo>
                  <a:pt x="3634740" y="0"/>
                </a:lnTo>
                <a:cubicBezTo>
                  <a:pt x="5140298" y="0"/>
                  <a:pt x="5660536" y="128861"/>
                  <a:pt x="5826557" y="367418"/>
                </a:cubicBezTo>
                <a:lnTo>
                  <a:pt x="5848023" y="416248"/>
                </a:lnTo>
                <a:lnTo>
                  <a:pt x="0" y="416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96">
            <a:extLst>
              <a:ext uri="{FF2B5EF4-FFF2-40B4-BE49-F238E27FC236}">
                <a16:creationId xmlns:a16="http://schemas.microsoft.com/office/drawing/2014/main" id="{EE7922F1-0918-DB49-A2AB-997EDDF259AC}"/>
              </a:ext>
            </a:extLst>
          </p:cNvPr>
          <p:cNvSpPr/>
          <p:nvPr userDrawn="1"/>
        </p:nvSpPr>
        <p:spPr>
          <a:xfrm>
            <a:off x="431800" y="661642"/>
            <a:ext cx="9257100" cy="80851"/>
          </a:xfrm>
          <a:custGeom>
            <a:avLst/>
            <a:gdLst>
              <a:gd name="connsiteX0" fmla="*/ 8857151 w 9218526"/>
              <a:gd name="connsiteY0" fmla="*/ 0 h 91537"/>
              <a:gd name="connsiteX1" fmla="*/ 9095384 w 9218526"/>
              <a:gd name="connsiteY1" fmla="*/ 0 h 91537"/>
              <a:gd name="connsiteX2" fmla="*/ 9200137 w 9218526"/>
              <a:gd name="connsiteY2" fmla="*/ 48887 h 91537"/>
              <a:gd name="connsiteX3" fmla="*/ 9218526 w 9218526"/>
              <a:gd name="connsiteY3" fmla="*/ 91537 h 91537"/>
              <a:gd name="connsiteX4" fmla="*/ 0 w 9218526"/>
              <a:gd name="connsiteY4" fmla="*/ 91537 h 91537"/>
              <a:gd name="connsiteX5" fmla="*/ 0 w 9218526"/>
              <a:gd name="connsiteY5" fmla="*/ 2226 h 91537"/>
              <a:gd name="connsiteX6" fmla="*/ 8857151 w 9218526"/>
              <a:gd name="connsiteY6" fmla="*/ 2226 h 9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8526" h="91537">
                <a:moveTo>
                  <a:pt x="8857151" y="0"/>
                </a:moveTo>
                <a:lnTo>
                  <a:pt x="9095384" y="0"/>
                </a:lnTo>
                <a:cubicBezTo>
                  <a:pt x="9144724" y="0"/>
                  <a:pt x="9177918" y="16710"/>
                  <a:pt x="9200137" y="48887"/>
                </a:cubicBezTo>
                <a:lnTo>
                  <a:pt x="9218526" y="91537"/>
                </a:lnTo>
                <a:lnTo>
                  <a:pt x="0" y="91537"/>
                </a:lnTo>
                <a:lnTo>
                  <a:pt x="0" y="2226"/>
                </a:lnTo>
                <a:lnTo>
                  <a:pt x="8857151" y="22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97">
            <a:extLst>
              <a:ext uri="{FF2B5EF4-FFF2-40B4-BE49-F238E27FC236}">
                <a16:creationId xmlns:a16="http://schemas.microsoft.com/office/drawing/2014/main" id="{9ECFD8E7-3209-2C40-91F3-A213691870E7}"/>
              </a:ext>
            </a:extLst>
          </p:cNvPr>
          <p:cNvSpPr/>
          <p:nvPr userDrawn="1"/>
        </p:nvSpPr>
        <p:spPr>
          <a:xfrm>
            <a:off x="421638" y="6488000"/>
            <a:ext cx="11340000" cy="28800"/>
          </a:xfrm>
          <a:custGeom>
            <a:avLst/>
            <a:gdLst>
              <a:gd name="connsiteX0" fmla="*/ 8857151 w 9218526"/>
              <a:gd name="connsiteY0" fmla="*/ 0 h 91537"/>
              <a:gd name="connsiteX1" fmla="*/ 9095384 w 9218526"/>
              <a:gd name="connsiteY1" fmla="*/ 0 h 91537"/>
              <a:gd name="connsiteX2" fmla="*/ 9200137 w 9218526"/>
              <a:gd name="connsiteY2" fmla="*/ 48887 h 91537"/>
              <a:gd name="connsiteX3" fmla="*/ 9218526 w 9218526"/>
              <a:gd name="connsiteY3" fmla="*/ 91537 h 91537"/>
              <a:gd name="connsiteX4" fmla="*/ 0 w 9218526"/>
              <a:gd name="connsiteY4" fmla="*/ 91537 h 91537"/>
              <a:gd name="connsiteX5" fmla="*/ 0 w 9218526"/>
              <a:gd name="connsiteY5" fmla="*/ 2226 h 91537"/>
              <a:gd name="connsiteX6" fmla="*/ 8857151 w 9218526"/>
              <a:gd name="connsiteY6" fmla="*/ 2226 h 9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8526" h="91537">
                <a:moveTo>
                  <a:pt x="8857151" y="0"/>
                </a:moveTo>
                <a:lnTo>
                  <a:pt x="9095384" y="0"/>
                </a:lnTo>
                <a:cubicBezTo>
                  <a:pt x="9144724" y="0"/>
                  <a:pt x="9177918" y="16710"/>
                  <a:pt x="9200137" y="48887"/>
                </a:cubicBezTo>
                <a:lnTo>
                  <a:pt x="9218526" y="91537"/>
                </a:lnTo>
                <a:lnTo>
                  <a:pt x="0" y="91537"/>
                </a:lnTo>
                <a:lnTo>
                  <a:pt x="0" y="2226"/>
                </a:lnTo>
                <a:lnTo>
                  <a:pt x="8857151" y="2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551B529-D7A2-D74E-8EC1-BCAA90325648}"/>
              </a:ext>
            </a:extLst>
          </p:cNvPr>
          <p:cNvSpPr/>
          <p:nvPr userDrawn="1"/>
        </p:nvSpPr>
        <p:spPr>
          <a:xfrm>
            <a:off x="373303" y="6549690"/>
            <a:ext cx="937337" cy="278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b="1" dirty="0">
              <a:solidFill>
                <a:schemeClr val="tx1">
                  <a:lumMod val="50000"/>
                  <a:lumOff val="50000"/>
                </a:schemeClr>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53506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正文页_3">
    <p:spTree>
      <p:nvGrpSpPr>
        <p:cNvPr id="1" name=""/>
        <p:cNvGrpSpPr/>
        <p:nvPr/>
      </p:nvGrpSpPr>
      <p:grpSpPr>
        <a:xfrm>
          <a:off x="0" y="0"/>
          <a:ext cx="0" cy="0"/>
          <a:chOff x="0" y="0"/>
          <a:chExt cx="0" cy="0"/>
        </a:xfrm>
      </p:grpSpPr>
      <p:sp>
        <p:nvSpPr>
          <p:cNvPr id="100" name="矩形 99"/>
          <p:cNvSpPr/>
          <p:nvPr userDrawn="1"/>
        </p:nvSpPr>
        <p:spPr>
          <a:xfrm>
            <a:off x="361950" y="625927"/>
            <a:ext cx="697706" cy="45721"/>
          </a:xfrm>
          <a:prstGeom prst="rect">
            <a:avLst/>
          </a:prstGeom>
          <a:solidFill>
            <a:srgbClr val="5A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0C9400C-65E6-8024-7F48-F0A794CF5094}"/>
              </a:ext>
            </a:extLst>
          </p:cNvPr>
          <p:cNvSpPr/>
          <p:nvPr userDrawn="1"/>
        </p:nvSpPr>
        <p:spPr>
          <a:xfrm>
            <a:off x="1059657" y="625927"/>
            <a:ext cx="2883693" cy="457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84C49A9-C3D2-6340-4D32-4046286CA910}"/>
              </a:ext>
            </a:extLst>
          </p:cNvPr>
          <p:cNvSpPr/>
          <p:nvPr userDrawn="1"/>
        </p:nvSpPr>
        <p:spPr>
          <a:xfrm>
            <a:off x="1006594" y="528073"/>
            <a:ext cx="10125749" cy="6358502"/>
          </a:xfrm>
          <a:prstGeom prst="rect">
            <a:avLst/>
          </a:prstGeom>
          <a:blipFill dpi="0" rotWithShape="1">
            <a:blip r:embed="rId2">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69912366-8237-244E-943B-D698D438AB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9281" y="153692"/>
            <a:ext cx="2122254" cy="570606"/>
          </a:xfrm>
          <a:prstGeom prst="rect">
            <a:avLst/>
          </a:prstGeom>
        </p:spPr>
      </p:pic>
      <p:sp>
        <p:nvSpPr>
          <p:cNvPr id="2" name="页脚占位符 1">
            <a:extLst>
              <a:ext uri="{FF2B5EF4-FFF2-40B4-BE49-F238E27FC236}">
                <a16:creationId xmlns:a16="http://schemas.microsoft.com/office/drawing/2014/main" id="{0845B0D5-4014-6F46-9D0C-3F3CFBB581CC}"/>
              </a:ext>
            </a:extLst>
          </p:cNvPr>
          <p:cNvSpPr>
            <a:spLocks noGrp="1"/>
          </p:cNvSpPr>
          <p:nvPr>
            <p:ph type="ftr" sz="quarter" idx="10"/>
          </p:nvPr>
        </p:nvSpPr>
        <p:spPr>
          <a:xfrm>
            <a:off x="-171450" y="6506160"/>
            <a:ext cx="4114800" cy="365125"/>
          </a:xfrm>
        </p:spPr>
        <p:txBody>
          <a:bodyPr/>
          <a:lstStyle/>
          <a:p>
            <a:r>
              <a:rPr kumimoji="1" lang="en" altLang="zh-CN"/>
              <a:t>Attention Mechanisms of Video-Oriented Task</a:t>
            </a:r>
            <a:endParaRPr kumimoji="1" lang="zh-CN" altLang="en-US"/>
          </a:p>
        </p:txBody>
      </p:sp>
      <p:sp>
        <p:nvSpPr>
          <p:cNvPr id="8" name="矩形 7">
            <a:extLst>
              <a:ext uri="{FF2B5EF4-FFF2-40B4-BE49-F238E27FC236}">
                <a16:creationId xmlns:a16="http://schemas.microsoft.com/office/drawing/2014/main" id="{DE6B82EB-EE91-6246-BFCF-CB7CC148F888}"/>
              </a:ext>
            </a:extLst>
          </p:cNvPr>
          <p:cNvSpPr/>
          <p:nvPr userDrawn="1"/>
        </p:nvSpPr>
        <p:spPr>
          <a:xfrm>
            <a:off x="11262447" y="6519446"/>
            <a:ext cx="689612" cy="3385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chemeClr val="tx1">
                    <a:lumMod val="50000"/>
                    <a:lumOff val="50000"/>
                  </a:schemeClr>
                </a:solidFill>
                <a:effectLst/>
                <a:uLnTx/>
                <a:uFillTx/>
                <a:latin typeface="+mn-lt"/>
                <a:ea typeface="+mn-ea"/>
              </a:rPr>
              <a:t>-</a:t>
            </a:r>
            <a:fld id="{06E6F2A6-19D9-4006-9AAF-1097351AC125}" type="slidenum">
              <a:rPr kumimoji="0" lang="zh-CN" altLang="en-US" sz="1600" b="0" i="0" u="none" strike="noStrike" kern="0" cap="none" spc="0" normalizeH="0" baseline="0" noProof="0" dirty="0" smtClean="0">
                <a:ln>
                  <a:noFill/>
                </a:ln>
                <a:solidFill>
                  <a:schemeClr val="tx1">
                    <a:lumMod val="50000"/>
                    <a:lumOff val="50000"/>
                  </a:schemeClr>
                </a:solidFill>
                <a:effectLst/>
                <a:uLnTx/>
                <a:uFillTx/>
                <a:latin typeface="+mn-lt"/>
                <a:ea typeface="+mn-ea"/>
              </a:rPr>
              <a:t>‹#›</a:t>
            </a:fld>
            <a:r>
              <a:rPr kumimoji="0" lang="en-US" altLang="zh-CN" sz="1600" b="0" i="0" u="none" strike="noStrike" kern="0" cap="none" spc="0" normalizeH="0" baseline="0" noProof="0" dirty="0">
                <a:ln>
                  <a:noFill/>
                </a:ln>
                <a:solidFill>
                  <a:schemeClr val="tx1">
                    <a:lumMod val="50000"/>
                    <a:lumOff val="50000"/>
                  </a:schemeClr>
                </a:solidFill>
                <a:effectLst/>
                <a:uLnTx/>
                <a:uFillTx/>
                <a:latin typeface="+mn-lt"/>
                <a:ea typeface="+mn-ea"/>
              </a:rPr>
              <a:t>-  </a:t>
            </a:r>
            <a:endParaRPr kumimoji="0" lang="zh-CN" altLang="en-US" sz="1600" b="0" i="0" u="none" strike="noStrike" kern="0" cap="none" spc="0" normalizeH="0" baseline="0" noProof="0" dirty="0">
              <a:ln>
                <a:noFill/>
              </a:ln>
              <a:solidFill>
                <a:schemeClr val="tx1">
                  <a:lumMod val="50000"/>
                  <a:lumOff val="50000"/>
                </a:schemeClr>
              </a:solidFill>
              <a:effectLst/>
              <a:uLnTx/>
              <a:uFillTx/>
              <a:latin typeface="+mn-lt"/>
              <a:ea typeface="+mn-ea"/>
            </a:endParaRPr>
          </a:p>
        </p:txBody>
      </p:sp>
      <p:grpSp>
        <p:nvGrpSpPr>
          <p:cNvPr id="10" name="组合 9">
            <a:extLst>
              <a:ext uri="{FF2B5EF4-FFF2-40B4-BE49-F238E27FC236}">
                <a16:creationId xmlns:a16="http://schemas.microsoft.com/office/drawing/2014/main" id="{8FBAEAD8-DE9D-8B4B-8099-32AEDD6BD336}"/>
              </a:ext>
            </a:extLst>
          </p:cNvPr>
          <p:cNvGrpSpPr/>
          <p:nvPr userDrawn="1"/>
        </p:nvGrpSpPr>
        <p:grpSpPr>
          <a:xfrm>
            <a:off x="-10349" y="165176"/>
            <a:ext cx="413190" cy="417723"/>
            <a:chOff x="7236188" y="2930674"/>
            <a:chExt cx="654981" cy="602537"/>
          </a:xfrm>
        </p:grpSpPr>
        <p:sp>
          <p:nvSpPr>
            <p:cNvPr id="12" name="Freeform 138">
              <a:extLst>
                <a:ext uri="{FF2B5EF4-FFF2-40B4-BE49-F238E27FC236}">
                  <a16:creationId xmlns:a16="http://schemas.microsoft.com/office/drawing/2014/main" id="{2F8DF3FF-4E3D-9B47-9B36-7CAF0728163C}"/>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 name="T6" fmla="*/ 0 w 290"/>
                <a:gd name="T7" fmla="*/ 851 h 851"/>
              </a:gdLst>
              <a:ahLst/>
              <a:cxnLst>
                <a:cxn ang="0">
                  <a:pos x="T0" y="T1"/>
                </a:cxn>
                <a:cxn ang="0">
                  <a:pos x="T2" y="T3"/>
                </a:cxn>
                <a:cxn ang="0">
                  <a:pos x="T4" y="T5"/>
                </a:cxn>
                <a:cxn ang="0">
                  <a:pos x="T6" y="T7"/>
                </a:cxn>
              </a:cxnLst>
              <a:rect l="0" t="0" r="r" b="b"/>
              <a:pathLst>
                <a:path w="290" h="851">
                  <a:moveTo>
                    <a:pt x="0" y="851"/>
                  </a:moveTo>
                  <a:lnTo>
                    <a:pt x="0" y="0"/>
                  </a:lnTo>
                  <a:lnTo>
                    <a:pt x="290" y="630"/>
                  </a:lnTo>
                  <a:lnTo>
                    <a:pt x="0" y="85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9">
              <a:extLst>
                <a:ext uri="{FF2B5EF4-FFF2-40B4-BE49-F238E27FC236}">
                  <a16:creationId xmlns:a16="http://schemas.microsoft.com/office/drawing/2014/main" id="{D6476843-2A25-7143-B187-1C7EC66604F4}"/>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Lst>
              <a:ahLst/>
              <a:cxnLst>
                <a:cxn ang="0">
                  <a:pos x="T0" y="T1"/>
                </a:cxn>
                <a:cxn ang="0">
                  <a:pos x="T2" y="T3"/>
                </a:cxn>
                <a:cxn ang="0">
                  <a:pos x="T4" y="T5"/>
                </a:cxn>
              </a:cxnLst>
              <a:rect l="0" t="0" r="r" b="b"/>
              <a:pathLst>
                <a:path w="290" h="851">
                  <a:moveTo>
                    <a:pt x="0" y="851"/>
                  </a:moveTo>
                  <a:lnTo>
                    <a:pt x="0" y="0"/>
                  </a:lnTo>
                  <a:lnTo>
                    <a:pt x="290" y="63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0">
              <a:extLst>
                <a:ext uri="{FF2B5EF4-FFF2-40B4-BE49-F238E27FC236}">
                  <a16:creationId xmlns:a16="http://schemas.microsoft.com/office/drawing/2014/main" id="{E48A5EBC-08E0-BD4F-AE43-36018F3E6DE0}"/>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 name="T8" fmla="*/ 0 w 366"/>
                <a:gd name="T9" fmla="*/ 0 h 1634"/>
              </a:gdLst>
              <a:ahLst/>
              <a:cxnLst>
                <a:cxn ang="0">
                  <a:pos x="T0" y="T1"/>
                </a:cxn>
                <a:cxn ang="0">
                  <a:pos x="T2" y="T3"/>
                </a:cxn>
                <a:cxn ang="0">
                  <a:pos x="T4" y="T5"/>
                </a:cxn>
                <a:cxn ang="0">
                  <a:pos x="T6" y="T7"/>
                </a:cxn>
                <a:cxn ang="0">
                  <a:pos x="T8" y="T9"/>
                </a:cxn>
              </a:cxnLst>
              <a:rect l="0" t="0" r="r" b="b"/>
              <a:pathLst>
                <a:path w="366" h="1634">
                  <a:moveTo>
                    <a:pt x="0" y="0"/>
                  </a:moveTo>
                  <a:lnTo>
                    <a:pt x="366" y="783"/>
                  </a:lnTo>
                  <a:lnTo>
                    <a:pt x="366" y="783"/>
                  </a:lnTo>
                  <a:lnTo>
                    <a:pt x="366" y="163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41">
              <a:extLst>
                <a:ext uri="{FF2B5EF4-FFF2-40B4-BE49-F238E27FC236}">
                  <a16:creationId xmlns:a16="http://schemas.microsoft.com/office/drawing/2014/main" id="{D4083259-9022-F047-87CA-E345A0FD762E}"/>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Lst>
              <a:ahLst/>
              <a:cxnLst>
                <a:cxn ang="0">
                  <a:pos x="T0" y="T1"/>
                </a:cxn>
                <a:cxn ang="0">
                  <a:pos x="T2" y="T3"/>
                </a:cxn>
                <a:cxn ang="0">
                  <a:pos x="T4" y="T5"/>
                </a:cxn>
                <a:cxn ang="0">
                  <a:pos x="T6" y="T7"/>
                </a:cxn>
              </a:cxnLst>
              <a:rect l="0" t="0" r="r" b="b"/>
              <a:pathLst>
                <a:path w="366" h="1634">
                  <a:moveTo>
                    <a:pt x="0" y="0"/>
                  </a:moveTo>
                  <a:lnTo>
                    <a:pt x="366" y="783"/>
                  </a:lnTo>
                  <a:lnTo>
                    <a:pt x="366" y="783"/>
                  </a:lnTo>
                  <a:lnTo>
                    <a:pt x="366" y="1634"/>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2">
              <a:extLst>
                <a:ext uri="{FF2B5EF4-FFF2-40B4-BE49-F238E27FC236}">
                  <a16:creationId xmlns:a16="http://schemas.microsoft.com/office/drawing/2014/main" id="{629E3200-B5EA-2B4F-A48F-1E7B1F302BF1}"/>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 name="T6" fmla="*/ 366 w 366"/>
                <a:gd name="T7" fmla="*/ 1634 h 1637"/>
              </a:gdLst>
              <a:ahLst/>
              <a:cxnLst>
                <a:cxn ang="0">
                  <a:pos x="T0" y="T1"/>
                </a:cxn>
                <a:cxn ang="0">
                  <a:pos x="T2" y="T3"/>
                </a:cxn>
                <a:cxn ang="0">
                  <a:pos x="T4" y="T5"/>
                </a:cxn>
                <a:cxn ang="0">
                  <a:pos x="T6" y="T7"/>
                </a:cxn>
              </a:cxnLst>
              <a:rect l="0" t="0" r="r" b="b"/>
              <a:pathLst>
                <a:path w="366" h="1637">
                  <a:moveTo>
                    <a:pt x="366" y="1634"/>
                  </a:moveTo>
                  <a:lnTo>
                    <a:pt x="0" y="1637"/>
                  </a:lnTo>
                  <a:lnTo>
                    <a:pt x="0" y="0"/>
                  </a:lnTo>
                  <a:lnTo>
                    <a:pt x="366" y="163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3">
              <a:extLst>
                <a:ext uri="{FF2B5EF4-FFF2-40B4-BE49-F238E27FC236}">
                  <a16:creationId xmlns:a16="http://schemas.microsoft.com/office/drawing/2014/main" id="{675BE546-36DE-E54F-B913-8F0769CBC135}"/>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Lst>
              <a:ahLst/>
              <a:cxnLst>
                <a:cxn ang="0">
                  <a:pos x="T0" y="T1"/>
                </a:cxn>
                <a:cxn ang="0">
                  <a:pos x="T2" y="T3"/>
                </a:cxn>
                <a:cxn ang="0">
                  <a:pos x="T4" y="T5"/>
                </a:cxn>
              </a:cxnLst>
              <a:rect l="0" t="0" r="r" b="b"/>
              <a:pathLst>
                <a:path w="366" h="1637">
                  <a:moveTo>
                    <a:pt x="366" y="1634"/>
                  </a:moveTo>
                  <a:lnTo>
                    <a:pt x="0" y="1637"/>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8">
              <a:extLst>
                <a:ext uri="{FF2B5EF4-FFF2-40B4-BE49-F238E27FC236}">
                  <a16:creationId xmlns:a16="http://schemas.microsoft.com/office/drawing/2014/main" id="{69C82446-2EE9-0B45-B6B2-679E47360CBE}"/>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 name="T8" fmla="*/ 16 w 16"/>
                <a:gd name="T9" fmla="*/ 32 h 1669"/>
              </a:gdLst>
              <a:ahLst/>
              <a:cxnLst>
                <a:cxn ang="0">
                  <a:pos x="T0" y="T1"/>
                </a:cxn>
                <a:cxn ang="0">
                  <a:pos x="T2" y="T3"/>
                </a:cxn>
                <a:cxn ang="0">
                  <a:pos x="T4" y="T5"/>
                </a:cxn>
                <a:cxn ang="0">
                  <a:pos x="T6" y="T7"/>
                </a:cxn>
                <a:cxn ang="0">
                  <a:pos x="T8" y="T9"/>
                </a:cxn>
              </a:cxnLst>
              <a:rect l="0" t="0" r="r" b="b"/>
              <a:pathLst>
                <a:path w="16" h="1669">
                  <a:moveTo>
                    <a:pt x="16" y="32"/>
                  </a:moveTo>
                  <a:lnTo>
                    <a:pt x="16" y="1669"/>
                  </a:lnTo>
                  <a:lnTo>
                    <a:pt x="0" y="1669"/>
                  </a:lnTo>
                  <a:lnTo>
                    <a:pt x="0" y="0"/>
                  </a:lnTo>
                  <a:lnTo>
                    <a:pt x="16" y="3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49">
              <a:extLst>
                <a:ext uri="{FF2B5EF4-FFF2-40B4-BE49-F238E27FC236}">
                  <a16:creationId xmlns:a16="http://schemas.microsoft.com/office/drawing/2014/main" id="{91032F3C-0E9C-4A45-A9F5-B169B22328B1}"/>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Lst>
              <a:ahLst/>
              <a:cxnLst>
                <a:cxn ang="0">
                  <a:pos x="T0" y="T1"/>
                </a:cxn>
                <a:cxn ang="0">
                  <a:pos x="T2" y="T3"/>
                </a:cxn>
                <a:cxn ang="0">
                  <a:pos x="T4" y="T5"/>
                </a:cxn>
                <a:cxn ang="0">
                  <a:pos x="T6" y="T7"/>
                </a:cxn>
              </a:cxnLst>
              <a:rect l="0" t="0" r="r" b="b"/>
              <a:pathLst>
                <a:path w="16" h="1669">
                  <a:moveTo>
                    <a:pt x="16" y="32"/>
                  </a:moveTo>
                  <a:lnTo>
                    <a:pt x="16" y="1669"/>
                  </a:lnTo>
                  <a:lnTo>
                    <a:pt x="0" y="1669"/>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53">
              <a:extLst>
                <a:ext uri="{FF2B5EF4-FFF2-40B4-BE49-F238E27FC236}">
                  <a16:creationId xmlns:a16="http://schemas.microsoft.com/office/drawing/2014/main" id="{E62D8457-137A-874C-97BD-52B377C978A5}"/>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 name="T10" fmla="*/ 243 w 243"/>
                <a:gd name="T11" fmla="*/ 131 h 1800"/>
              </a:gdLst>
              <a:ahLst/>
              <a:cxnLst>
                <a:cxn ang="0">
                  <a:pos x="T0" y="T1"/>
                </a:cxn>
                <a:cxn ang="0">
                  <a:pos x="T2" y="T3"/>
                </a:cxn>
                <a:cxn ang="0">
                  <a:pos x="T4" y="T5"/>
                </a:cxn>
                <a:cxn ang="0">
                  <a:pos x="T6" y="T7"/>
                </a:cxn>
                <a:cxn ang="0">
                  <a:pos x="T8" y="T9"/>
                </a:cxn>
                <a:cxn ang="0">
                  <a:pos x="T10" y="T11"/>
                </a:cxn>
              </a:cxnLst>
              <a:rect l="0" t="0" r="r" b="b"/>
              <a:pathLst>
                <a:path w="243" h="1800">
                  <a:moveTo>
                    <a:pt x="243" y="131"/>
                  </a:moveTo>
                  <a:lnTo>
                    <a:pt x="243" y="1800"/>
                  </a:lnTo>
                  <a:lnTo>
                    <a:pt x="214" y="1800"/>
                  </a:lnTo>
                  <a:lnTo>
                    <a:pt x="0" y="1285"/>
                  </a:lnTo>
                  <a:lnTo>
                    <a:pt x="0" y="0"/>
                  </a:lnTo>
                  <a:lnTo>
                    <a:pt x="243" y="13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4">
              <a:extLst>
                <a:ext uri="{FF2B5EF4-FFF2-40B4-BE49-F238E27FC236}">
                  <a16:creationId xmlns:a16="http://schemas.microsoft.com/office/drawing/2014/main" id="{F8F3915A-0555-2B42-B6F7-B9286FF21A71}"/>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Lst>
              <a:ahLst/>
              <a:cxnLst>
                <a:cxn ang="0">
                  <a:pos x="T0" y="T1"/>
                </a:cxn>
                <a:cxn ang="0">
                  <a:pos x="T2" y="T3"/>
                </a:cxn>
                <a:cxn ang="0">
                  <a:pos x="T4" y="T5"/>
                </a:cxn>
                <a:cxn ang="0">
                  <a:pos x="T6" y="T7"/>
                </a:cxn>
                <a:cxn ang="0">
                  <a:pos x="T8" y="T9"/>
                </a:cxn>
              </a:cxnLst>
              <a:rect l="0" t="0" r="r" b="b"/>
              <a:pathLst>
                <a:path w="243" h="1800">
                  <a:moveTo>
                    <a:pt x="243" y="131"/>
                  </a:moveTo>
                  <a:lnTo>
                    <a:pt x="243" y="1800"/>
                  </a:lnTo>
                  <a:lnTo>
                    <a:pt x="214" y="1800"/>
                  </a:lnTo>
                  <a:lnTo>
                    <a:pt x="0" y="1285"/>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9">
              <a:extLst>
                <a:ext uri="{FF2B5EF4-FFF2-40B4-BE49-F238E27FC236}">
                  <a16:creationId xmlns:a16="http://schemas.microsoft.com/office/drawing/2014/main" id="{96AD6263-D802-B348-8423-B4CFC3A9EF2E}"/>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 name="T8" fmla="*/ 208 w 208"/>
                <a:gd name="T9" fmla="*/ 0 h 1285"/>
              </a:gdLst>
              <a:ahLst/>
              <a:cxnLst>
                <a:cxn ang="0">
                  <a:pos x="T0" y="T1"/>
                </a:cxn>
                <a:cxn ang="0">
                  <a:pos x="T2" y="T3"/>
                </a:cxn>
                <a:cxn ang="0">
                  <a:pos x="T4" y="T5"/>
                </a:cxn>
                <a:cxn ang="0">
                  <a:pos x="T6" y="T7"/>
                </a:cxn>
                <a:cxn ang="0">
                  <a:pos x="T8" y="T9"/>
                </a:cxn>
              </a:cxnLst>
              <a:rect l="0" t="0" r="r" b="b"/>
              <a:pathLst>
                <a:path w="208" h="1285">
                  <a:moveTo>
                    <a:pt x="208" y="0"/>
                  </a:moveTo>
                  <a:lnTo>
                    <a:pt x="208" y="1285"/>
                  </a:lnTo>
                  <a:lnTo>
                    <a:pt x="0" y="780"/>
                  </a:lnTo>
                  <a:lnTo>
                    <a:pt x="3" y="86"/>
                  </a:lnTo>
                  <a:lnTo>
                    <a:pt x="2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0">
              <a:extLst>
                <a:ext uri="{FF2B5EF4-FFF2-40B4-BE49-F238E27FC236}">
                  <a16:creationId xmlns:a16="http://schemas.microsoft.com/office/drawing/2014/main" id="{B423AE75-170F-3943-A1F1-9B29B10DB234}"/>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Lst>
              <a:ahLst/>
              <a:cxnLst>
                <a:cxn ang="0">
                  <a:pos x="T0" y="T1"/>
                </a:cxn>
                <a:cxn ang="0">
                  <a:pos x="T2" y="T3"/>
                </a:cxn>
                <a:cxn ang="0">
                  <a:pos x="T4" y="T5"/>
                </a:cxn>
                <a:cxn ang="0">
                  <a:pos x="T6" y="T7"/>
                </a:cxn>
              </a:cxnLst>
              <a:rect l="0" t="0" r="r" b="b"/>
              <a:pathLst>
                <a:path w="208" h="1285">
                  <a:moveTo>
                    <a:pt x="208" y="0"/>
                  </a:moveTo>
                  <a:lnTo>
                    <a:pt x="208" y="1285"/>
                  </a:lnTo>
                  <a:lnTo>
                    <a:pt x="0" y="780"/>
                  </a:lnTo>
                  <a:lnTo>
                    <a:pt x="3" y="86"/>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179">
              <a:extLst>
                <a:ext uri="{FF2B5EF4-FFF2-40B4-BE49-F238E27FC236}">
                  <a16:creationId xmlns:a16="http://schemas.microsoft.com/office/drawing/2014/main" id="{C5957465-C4FB-E54A-B450-333713CFAFA8}"/>
                </a:ext>
              </a:extLst>
            </p:cNvPr>
            <p:cNvSpPr>
              <a:spLocks noChangeArrowheads="1"/>
            </p:cNvSpPr>
            <p:nvPr/>
          </p:nvSpPr>
          <p:spPr bwMode="auto">
            <a:xfrm>
              <a:off x="7432999" y="2933844"/>
              <a:ext cx="108347"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180">
              <a:extLst>
                <a:ext uri="{FF2B5EF4-FFF2-40B4-BE49-F238E27FC236}">
                  <a16:creationId xmlns:a16="http://schemas.microsoft.com/office/drawing/2014/main" id="{F8EE87F1-0C78-1146-91C0-823844E5883B}"/>
                </a:ext>
              </a:extLst>
            </p:cNvPr>
            <p:cNvSpPr/>
            <p:nvPr/>
          </p:nvSpPr>
          <p:spPr bwMode="auto">
            <a:xfrm>
              <a:off x="7432999" y="2933844"/>
              <a:ext cx="108347" cy="597061"/>
            </a:xfrm>
            <a:custGeom>
              <a:avLst/>
              <a:gdLst>
                <a:gd name="T0" fmla="*/ 376 w 376"/>
                <a:gd name="T1" fmla="*/ 0 h 2072"/>
                <a:gd name="T2" fmla="*/ 376 w 376"/>
                <a:gd name="T3" fmla="*/ 2072 h 2072"/>
                <a:gd name="T4" fmla="*/ 0 w 376"/>
                <a:gd name="T5" fmla="*/ 2072 h 2072"/>
                <a:gd name="T6" fmla="*/ 0 w 376"/>
                <a:gd name="T7" fmla="*/ 0 h 2072"/>
              </a:gdLst>
              <a:ahLst/>
              <a:cxnLst>
                <a:cxn ang="0">
                  <a:pos x="T0" y="T1"/>
                </a:cxn>
                <a:cxn ang="0">
                  <a:pos x="T2" y="T3"/>
                </a:cxn>
                <a:cxn ang="0">
                  <a:pos x="T4" y="T5"/>
                </a:cxn>
                <a:cxn ang="0">
                  <a:pos x="T6" y="T7"/>
                </a:cxn>
              </a:cxnLst>
              <a:rect l="0" t="0" r="r" b="b"/>
              <a:pathLst>
                <a:path w="376" h="2072">
                  <a:moveTo>
                    <a:pt x="376" y="0"/>
                  </a:moveTo>
                  <a:lnTo>
                    <a:pt x="376"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Rectangle 181">
              <a:extLst>
                <a:ext uri="{FF2B5EF4-FFF2-40B4-BE49-F238E27FC236}">
                  <a16:creationId xmlns:a16="http://schemas.microsoft.com/office/drawing/2014/main" id="{3F35EE18-2C81-5D4A-901F-31904CFD187B}"/>
                </a:ext>
              </a:extLst>
            </p:cNvPr>
            <p:cNvSpPr>
              <a:spLocks noChangeArrowheads="1"/>
            </p:cNvSpPr>
            <p:nvPr/>
          </p:nvSpPr>
          <p:spPr bwMode="auto">
            <a:xfrm>
              <a:off x="7432999" y="2933844"/>
              <a:ext cx="288"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182">
              <a:extLst>
                <a:ext uri="{FF2B5EF4-FFF2-40B4-BE49-F238E27FC236}">
                  <a16:creationId xmlns:a16="http://schemas.microsoft.com/office/drawing/2014/main" id="{C7FEFE69-AA15-004F-9D9D-A7D4A02E287F}"/>
                </a:ext>
              </a:extLst>
            </p:cNvPr>
            <p:cNvSpPr/>
            <p:nvPr/>
          </p:nvSpPr>
          <p:spPr bwMode="auto">
            <a:xfrm>
              <a:off x="7432999" y="2933844"/>
              <a:ext cx="0" cy="597061"/>
            </a:xfrm>
            <a:custGeom>
              <a:avLst/>
              <a:gdLst>
                <a:gd name="T0" fmla="*/ 0 h 2072"/>
                <a:gd name="T1" fmla="*/ 2072 h 2072"/>
                <a:gd name="T2" fmla="*/ 2072 h 2072"/>
                <a:gd name="T3" fmla="*/ 0 h 2072"/>
              </a:gdLst>
              <a:ahLst/>
              <a:cxnLst>
                <a:cxn ang="0">
                  <a:pos x="0" y="T0"/>
                </a:cxn>
                <a:cxn ang="0">
                  <a:pos x="0" y="T1"/>
                </a:cxn>
                <a:cxn ang="0">
                  <a:pos x="0" y="T2"/>
                </a:cxn>
                <a:cxn ang="0">
                  <a:pos x="0" y="T3"/>
                </a:cxn>
              </a:cxnLst>
              <a:rect l="0" t="0" r="r" b="b"/>
              <a:pathLst>
                <a:path h="2072">
                  <a:moveTo>
                    <a:pt x="0" y="0"/>
                  </a:moveTo>
                  <a:lnTo>
                    <a:pt x="0"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Rectangle 194">
              <a:extLst>
                <a:ext uri="{FF2B5EF4-FFF2-40B4-BE49-F238E27FC236}">
                  <a16:creationId xmlns:a16="http://schemas.microsoft.com/office/drawing/2014/main" id="{851C8A6E-2264-0142-B123-B8E88AC378DC}"/>
                </a:ext>
              </a:extLst>
            </p:cNvPr>
            <p:cNvSpPr>
              <a:spLocks noChangeArrowheads="1"/>
            </p:cNvSpPr>
            <p:nvPr/>
          </p:nvSpPr>
          <p:spPr bwMode="auto">
            <a:xfrm>
              <a:off x="7309956" y="2930674"/>
              <a:ext cx="83854"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Freeform 195">
              <a:extLst>
                <a:ext uri="{FF2B5EF4-FFF2-40B4-BE49-F238E27FC236}">
                  <a16:creationId xmlns:a16="http://schemas.microsoft.com/office/drawing/2014/main" id="{0EF7D1C5-9A47-BD4B-B551-89080C1CB949}"/>
                </a:ext>
              </a:extLst>
            </p:cNvPr>
            <p:cNvSpPr/>
            <p:nvPr/>
          </p:nvSpPr>
          <p:spPr bwMode="auto">
            <a:xfrm>
              <a:off x="7309956" y="2930674"/>
              <a:ext cx="83854" cy="600231"/>
            </a:xfrm>
            <a:custGeom>
              <a:avLst/>
              <a:gdLst>
                <a:gd name="T0" fmla="*/ 291 w 291"/>
                <a:gd name="T1" fmla="*/ 0 h 2083"/>
                <a:gd name="T2" fmla="*/ 291 w 291"/>
                <a:gd name="T3" fmla="*/ 2083 h 2083"/>
                <a:gd name="T4" fmla="*/ 0 w 291"/>
                <a:gd name="T5" fmla="*/ 2083 h 2083"/>
                <a:gd name="T6" fmla="*/ 0 w 291"/>
                <a:gd name="T7" fmla="*/ 0 h 2083"/>
              </a:gdLst>
              <a:ahLst/>
              <a:cxnLst>
                <a:cxn ang="0">
                  <a:pos x="T0" y="T1"/>
                </a:cxn>
                <a:cxn ang="0">
                  <a:pos x="T2" y="T3"/>
                </a:cxn>
                <a:cxn ang="0">
                  <a:pos x="T4" y="T5"/>
                </a:cxn>
                <a:cxn ang="0">
                  <a:pos x="T6" y="T7"/>
                </a:cxn>
              </a:cxnLst>
              <a:rect l="0" t="0" r="r" b="b"/>
              <a:pathLst>
                <a:path w="291" h="2083">
                  <a:moveTo>
                    <a:pt x="291" y="0"/>
                  </a:moveTo>
                  <a:lnTo>
                    <a:pt x="291"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Rectangle 196">
              <a:extLst>
                <a:ext uri="{FF2B5EF4-FFF2-40B4-BE49-F238E27FC236}">
                  <a16:creationId xmlns:a16="http://schemas.microsoft.com/office/drawing/2014/main" id="{3C7F0DCA-BD04-0749-971E-F944AA92A4C5}"/>
                </a:ext>
              </a:extLst>
            </p:cNvPr>
            <p:cNvSpPr>
              <a:spLocks noChangeArrowheads="1"/>
            </p:cNvSpPr>
            <p:nvPr/>
          </p:nvSpPr>
          <p:spPr bwMode="auto">
            <a:xfrm>
              <a:off x="7236188" y="2930674"/>
              <a:ext cx="73768"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197">
              <a:extLst>
                <a:ext uri="{FF2B5EF4-FFF2-40B4-BE49-F238E27FC236}">
                  <a16:creationId xmlns:a16="http://schemas.microsoft.com/office/drawing/2014/main" id="{6B4CBF39-BF0F-6E4F-9EF7-D9684AA9D067}"/>
                </a:ext>
              </a:extLst>
            </p:cNvPr>
            <p:cNvSpPr/>
            <p:nvPr/>
          </p:nvSpPr>
          <p:spPr bwMode="auto">
            <a:xfrm>
              <a:off x="7236188" y="2930674"/>
              <a:ext cx="73768" cy="600231"/>
            </a:xfrm>
            <a:custGeom>
              <a:avLst/>
              <a:gdLst>
                <a:gd name="T0" fmla="*/ 256 w 256"/>
                <a:gd name="T1" fmla="*/ 0 h 2083"/>
                <a:gd name="T2" fmla="*/ 256 w 256"/>
                <a:gd name="T3" fmla="*/ 2083 h 2083"/>
                <a:gd name="T4" fmla="*/ 0 w 256"/>
                <a:gd name="T5" fmla="*/ 2083 h 2083"/>
                <a:gd name="T6" fmla="*/ 0 w 256"/>
                <a:gd name="T7" fmla="*/ 0 h 2083"/>
              </a:gdLst>
              <a:ahLst/>
              <a:cxnLst>
                <a:cxn ang="0">
                  <a:pos x="T0" y="T1"/>
                </a:cxn>
                <a:cxn ang="0">
                  <a:pos x="T2" y="T3"/>
                </a:cxn>
                <a:cxn ang="0">
                  <a:pos x="T4" y="T5"/>
                </a:cxn>
                <a:cxn ang="0">
                  <a:pos x="T6" y="T7"/>
                </a:cxn>
              </a:cxnLst>
              <a:rect l="0" t="0" r="r" b="b"/>
              <a:pathLst>
                <a:path w="256" h="2083">
                  <a:moveTo>
                    <a:pt x="256" y="0"/>
                  </a:moveTo>
                  <a:lnTo>
                    <a:pt x="256"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Freeform 252">
            <a:extLst>
              <a:ext uri="{FF2B5EF4-FFF2-40B4-BE49-F238E27FC236}">
                <a16:creationId xmlns:a16="http://schemas.microsoft.com/office/drawing/2014/main" id="{62105705-BC4E-6C41-B96C-25A09FC7A2F7}"/>
              </a:ext>
            </a:extLst>
          </p:cNvPr>
          <p:cNvSpPr/>
          <p:nvPr userDrawn="1"/>
        </p:nvSpPr>
        <p:spPr bwMode="auto">
          <a:xfrm rot="12117341">
            <a:off x="527649" y="804492"/>
            <a:ext cx="192436" cy="370536"/>
          </a:xfrm>
          <a:custGeom>
            <a:avLst/>
            <a:gdLst>
              <a:gd name="T0" fmla="*/ 244 w 244"/>
              <a:gd name="T1" fmla="*/ 262 h 569"/>
              <a:gd name="T2" fmla="*/ 182 w 244"/>
              <a:gd name="T3" fmla="*/ 459 h 569"/>
              <a:gd name="T4" fmla="*/ 244 w 244"/>
              <a:gd name="T5" fmla="*/ 487 h 569"/>
              <a:gd name="T6" fmla="*/ 244 w 244"/>
              <a:gd name="T7" fmla="*/ 560 h 569"/>
              <a:gd name="T8" fmla="*/ 60 w 244"/>
              <a:gd name="T9" fmla="*/ 537 h 569"/>
              <a:gd name="T10" fmla="*/ 0 w 244"/>
              <a:gd name="T11" fmla="*/ 509 h 569"/>
              <a:gd name="T12" fmla="*/ 0 w 244"/>
              <a:gd name="T13" fmla="*/ 453 h 569"/>
              <a:gd name="T14" fmla="*/ 26 w 244"/>
              <a:gd name="T15" fmla="*/ 397 h 569"/>
              <a:gd name="T16" fmla="*/ 108 w 244"/>
              <a:gd name="T17" fmla="*/ 429 h 569"/>
              <a:gd name="T18" fmla="*/ 244 w 244"/>
              <a:gd name="T19" fmla="*/ 0 h 569"/>
              <a:gd name="T20" fmla="*/ 244 w 244"/>
              <a:gd name="T21" fmla="*/ 0 h 569"/>
              <a:gd name="T22" fmla="*/ 244 w 244"/>
              <a:gd name="T23" fmla="*/ 262 h 569"/>
              <a:gd name="connsiteX0" fmla="*/ 10000 w 11699"/>
              <a:gd name="connsiteY0" fmla="*/ 4605 h 9901"/>
              <a:gd name="connsiteX1" fmla="*/ 7459 w 11699"/>
              <a:gd name="connsiteY1" fmla="*/ 8067 h 9901"/>
              <a:gd name="connsiteX2" fmla="*/ 10000 w 11699"/>
              <a:gd name="connsiteY2" fmla="*/ 8559 h 9901"/>
              <a:gd name="connsiteX3" fmla="*/ 10000 w 11699"/>
              <a:gd name="connsiteY3" fmla="*/ 9842 h 9901"/>
              <a:gd name="connsiteX4" fmla="*/ 2459 w 11699"/>
              <a:gd name="connsiteY4" fmla="*/ 9438 h 9901"/>
              <a:gd name="connsiteX5" fmla="*/ 0 w 11699"/>
              <a:gd name="connsiteY5" fmla="*/ 8946 h 9901"/>
              <a:gd name="connsiteX6" fmla="*/ 0 w 11699"/>
              <a:gd name="connsiteY6" fmla="*/ 7961 h 9901"/>
              <a:gd name="connsiteX7" fmla="*/ 1066 w 11699"/>
              <a:gd name="connsiteY7" fmla="*/ 6977 h 9901"/>
              <a:gd name="connsiteX8" fmla="*/ 4426 w 11699"/>
              <a:gd name="connsiteY8" fmla="*/ 7540 h 9901"/>
              <a:gd name="connsiteX9" fmla="*/ 10000 w 11699"/>
              <a:gd name="connsiteY9" fmla="*/ 0 h 9901"/>
              <a:gd name="connsiteX10" fmla="*/ 10000 w 11699"/>
              <a:gd name="connsiteY10" fmla="*/ 0 h 9901"/>
              <a:gd name="connsiteX11" fmla="*/ 11699 w 11699"/>
              <a:gd name="connsiteY11" fmla="*/ 2340 h 9901"/>
              <a:gd name="connsiteX0-1" fmla="*/ 8548 w 10000"/>
              <a:gd name="connsiteY0-2" fmla="*/ 4651 h 10000"/>
              <a:gd name="connsiteX1-3" fmla="*/ 6376 w 10000"/>
              <a:gd name="connsiteY1-4" fmla="*/ 8148 h 10000"/>
              <a:gd name="connsiteX2-5" fmla="*/ 8548 w 10000"/>
              <a:gd name="connsiteY2-6" fmla="*/ 8645 h 10000"/>
              <a:gd name="connsiteX3-7" fmla="*/ 8548 w 10000"/>
              <a:gd name="connsiteY3-8" fmla="*/ 9940 h 10000"/>
              <a:gd name="connsiteX4-9" fmla="*/ 2102 w 10000"/>
              <a:gd name="connsiteY4-10" fmla="*/ 9532 h 10000"/>
              <a:gd name="connsiteX5-11" fmla="*/ 0 w 10000"/>
              <a:gd name="connsiteY5-12" fmla="*/ 9035 h 10000"/>
              <a:gd name="connsiteX6-13" fmla="*/ 0 w 10000"/>
              <a:gd name="connsiteY6-14" fmla="*/ 8041 h 10000"/>
              <a:gd name="connsiteX7-15" fmla="*/ 911 w 10000"/>
              <a:gd name="connsiteY7-16" fmla="*/ 7047 h 10000"/>
              <a:gd name="connsiteX8-17" fmla="*/ 3783 w 10000"/>
              <a:gd name="connsiteY8-18" fmla="*/ 7615 h 10000"/>
              <a:gd name="connsiteX9-19" fmla="*/ 8548 w 10000"/>
              <a:gd name="connsiteY9-20" fmla="*/ 0 h 10000"/>
              <a:gd name="connsiteX10-21" fmla="*/ 8548 w 10000"/>
              <a:gd name="connsiteY10-22" fmla="*/ 0 h 10000"/>
              <a:gd name="connsiteX11-23" fmla="*/ 10000 w 10000"/>
              <a:gd name="connsiteY11-24" fmla="*/ 2363 h 10000"/>
              <a:gd name="connsiteX0-25" fmla="*/ 8548 w 10000"/>
              <a:gd name="connsiteY0-26" fmla="*/ 4651 h 10000"/>
              <a:gd name="connsiteX1-27" fmla="*/ 6376 w 10000"/>
              <a:gd name="connsiteY1-28" fmla="*/ 8148 h 10000"/>
              <a:gd name="connsiteX2-29" fmla="*/ 8548 w 10000"/>
              <a:gd name="connsiteY2-30" fmla="*/ 8645 h 10000"/>
              <a:gd name="connsiteX3-31" fmla="*/ 8548 w 10000"/>
              <a:gd name="connsiteY3-32" fmla="*/ 9940 h 10000"/>
              <a:gd name="connsiteX4-33" fmla="*/ 2102 w 10000"/>
              <a:gd name="connsiteY4-34" fmla="*/ 9532 h 10000"/>
              <a:gd name="connsiteX5-35" fmla="*/ 0 w 10000"/>
              <a:gd name="connsiteY5-36" fmla="*/ 9035 h 10000"/>
              <a:gd name="connsiteX6-37" fmla="*/ 0 w 10000"/>
              <a:gd name="connsiteY6-38" fmla="*/ 8041 h 10000"/>
              <a:gd name="connsiteX7-39" fmla="*/ 911 w 10000"/>
              <a:gd name="connsiteY7-40" fmla="*/ 7047 h 10000"/>
              <a:gd name="connsiteX8-41" fmla="*/ 3783 w 10000"/>
              <a:gd name="connsiteY8-42" fmla="*/ 7615 h 10000"/>
              <a:gd name="connsiteX9-43" fmla="*/ 8548 w 10000"/>
              <a:gd name="connsiteY9-44" fmla="*/ 0 h 10000"/>
              <a:gd name="connsiteX10-45" fmla="*/ 8548 w 10000"/>
              <a:gd name="connsiteY10-46" fmla="*/ 0 h 10000"/>
              <a:gd name="connsiteX11-47" fmla="*/ 10000 w 10000"/>
              <a:gd name="connsiteY11-48" fmla="*/ 2363 h 10000"/>
              <a:gd name="connsiteX0-49" fmla="*/ 8548 w 10240"/>
              <a:gd name="connsiteY0-50" fmla="*/ 4651 h 10000"/>
              <a:gd name="connsiteX1-51" fmla="*/ 6376 w 10240"/>
              <a:gd name="connsiteY1-52" fmla="*/ 8148 h 10000"/>
              <a:gd name="connsiteX2-53" fmla="*/ 8548 w 10240"/>
              <a:gd name="connsiteY2-54" fmla="*/ 8645 h 10000"/>
              <a:gd name="connsiteX3-55" fmla="*/ 8548 w 10240"/>
              <a:gd name="connsiteY3-56" fmla="*/ 9940 h 10000"/>
              <a:gd name="connsiteX4-57" fmla="*/ 2102 w 10240"/>
              <a:gd name="connsiteY4-58" fmla="*/ 9532 h 10000"/>
              <a:gd name="connsiteX5-59" fmla="*/ 0 w 10240"/>
              <a:gd name="connsiteY5-60" fmla="*/ 9035 h 10000"/>
              <a:gd name="connsiteX6-61" fmla="*/ 0 w 10240"/>
              <a:gd name="connsiteY6-62" fmla="*/ 8041 h 10000"/>
              <a:gd name="connsiteX7-63" fmla="*/ 911 w 10240"/>
              <a:gd name="connsiteY7-64" fmla="*/ 7047 h 10000"/>
              <a:gd name="connsiteX8-65" fmla="*/ 3783 w 10240"/>
              <a:gd name="connsiteY8-66" fmla="*/ 7615 h 10000"/>
              <a:gd name="connsiteX9-67" fmla="*/ 8548 w 10240"/>
              <a:gd name="connsiteY9-68" fmla="*/ 0 h 10000"/>
              <a:gd name="connsiteX10-69" fmla="*/ 8548 w 10240"/>
              <a:gd name="connsiteY10-70" fmla="*/ 0 h 10000"/>
              <a:gd name="connsiteX11-71" fmla="*/ 10240 w 10240"/>
              <a:gd name="connsiteY11-72" fmla="*/ 207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0240" h="10000">
                <a:moveTo>
                  <a:pt x="8548" y="4651"/>
                </a:moveTo>
                <a:lnTo>
                  <a:pt x="6376" y="8148"/>
                </a:lnTo>
                <a:lnTo>
                  <a:pt x="8548" y="8645"/>
                </a:lnTo>
                <a:lnTo>
                  <a:pt x="8548" y="9940"/>
                </a:lnTo>
                <a:cubicBezTo>
                  <a:pt x="7287" y="10029"/>
                  <a:pt x="4414" y="10100"/>
                  <a:pt x="2102" y="9532"/>
                </a:cubicBezTo>
                <a:lnTo>
                  <a:pt x="0" y="9035"/>
                </a:lnTo>
                <a:lnTo>
                  <a:pt x="0" y="8041"/>
                </a:lnTo>
                <a:lnTo>
                  <a:pt x="911" y="7047"/>
                </a:lnTo>
                <a:lnTo>
                  <a:pt x="3783" y="7615"/>
                </a:lnTo>
                <a:lnTo>
                  <a:pt x="8548" y="0"/>
                </a:lnTo>
                <a:lnTo>
                  <a:pt x="8548" y="0"/>
                </a:lnTo>
                <a:lnTo>
                  <a:pt x="10240" y="2077"/>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3966799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页_4">
    <p:spTree>
      <p:nvGrpSpPr>
        <p:cNvPr id="1" name=""/>
        <p:cNvGrpSpPr/>
        <p:nvPr/>
      </p:nvGrpSpPr>
      <p:grpSpPr>
        <a:xfrm>
          <a:off x="0" y="0"/>
          <a:ext cx="0" cy="0"/>
          <a:chOff x="0" y="0"/>
          <a:chExt cx="0" cy="0"/>
        </a:xfrm>
      </p:grpSpPr>
      <p:sp>
        <p:nvSpPr>
          <p:cNvPr id="100" name="矩形 99"/>
          <p:cNvSpPr/>
          <p:nvPr userDrawn="1"/>
        </p:nvSpPr>
        <p:spPr>
          <a:xfrm>
            <a:off x="361950" y="625927"/>
            <a:ext cx="697706" cy="45721"/>
          </a:xfrm>
          <a:prstGeom prst="rect">
            <a:avLst/>
          </a:prstGeom>
          <a:solidFill>
            <a:srgbClr val="5A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0C9400C-65E6-8024-7F48-F0A794CF5094}"/>
              </a:ext>
            </a:extLst>
          </p:cNvPr>
          <p:cNvSpPr/>
          <p:nvPr userDrawn="1"/>
        </p:nvSpPr>
        <p:spPr>
          <a:xfrm>
            <a:off x="1059657" y="625927"/>
            <a:ext cx="2883693" cy="457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84C49A9-C3D2-6340-4D32-4046286CA910}"/>
              </a:ext>
            </a:extLst>
          </p:cNvPr>
          <p:cNvSpPr/>
          <p:nvPr userDrawn="1"/>
        </p:nvSpPr>
        <p:spPr>
          <a:xfrm>
            <a:off x="1006594" y="528073"/>
            <a:ext cx="10125749" cy="6358502"/>
          </a:xfrm>
          <a:prstGeom prst="rect">
            <a:avLst/>
          </a:prstGeom>
          <a:blipFill dpi="0" rotWithShape="1">
            <a:blip r:embed="rId2">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69912366-8237-244E-943B-D698D438AB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9281" y="153692"/>
            <a:ext cx="2122254" cy="570606"/>
          </a:xfrm>
          <a:prstGeom prst="rect">
            <a:avLst/>
          </a:prstGeom>
        </p:spPr>
      </p:pic>
      <p:sp>
        <p:nvSpPr>
          <p:cNvPr id="2" name="页脚占位符 1">
            <a:extLst>
              <a:ext uri="{FF2B5EF4-FFF2-40B4-BE49-F238E27FC236}">
                <a16:creationId xmlns:a16="http://schemas.microsoft.com/office/drawing/2014/main" id="{0845B0D5-4014-6F46-9D0C-3F3CFBB581CC}"/>
              </a:ext>
            </a:extLst>
          </p:cNvPr>
          <p:cNvSpPr>
            <a:spLocks noGrp="1"/>
          </p:cNvSpPr>
          <p:nvPr>
            <p:ph type="ftr" sz="quarter" idx="10"/>
          </p:nvPr>
        </p:nvSpPr>
        <p:spPr>
          <a:xfrm>
            <a:off x="-171450" y="6506160"/>
            <a:ext cx="4114800" cy="365125"/>
          </a:xfrm>
        </p:spPr>
        <p:txBody>
          <a:bodyPr/>
          <a:lstStyle/>
          <a:p>
            <a:r>
              <a:rPr kumimoji="1" lang="en" altLang="zh-CN"/>
              <a:t>Attention Mechanisms of Video-Oriented Task</a:t>
            </a:r>
            <a:endParaRPr kumimoji="1" lang="zh-CN" altLang="en-US"/>
          </a:p>
        </p:txBody>
      </p:sp>
      <p:sp>
        <p:nvSpPr>
          <p:cNvPr id="8" name="矩形 7">
            <a:extLst>
              <a:ext uri="{FF2B5EF4-FFF2-40B4-BE49-F238E27FC236}">
                <a16:creationId xmlns:a16="http://schemas.microsoft.com/office/drawing/2014/main" id="{DE6B82EB-EE91-6246-BFCF-CB7CC148F888}"/>
              </a:ext>
            </a:extLst>
          </p:cNvPr>
          <p:cNvSpPr/>
          <p:nvPr userDrawn="1"/>
        </p:nvSpPr>
        <p:spPr>
          <a:xfrm>
            <a:off x="11262447" y="6519446"/>
            <a:ext cx="689612" cy="3385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chemeClr val="tx1">
                    <a:lumMod val="50000"/>
                    <a:lumOff val="50000"/>
                  </a:schemeClr>
                </a:solidFill>
                <a:effectLst/>
                <a:uLnTx/>
                <a:uFillTx/>
                <a:latin typeface="+mn-lt"/>
                <a:ea typeface="+mn-ea"/>
              </a:rPr>
              <a:t>-</a:t>
            </a:r>
            <a:fld id="{06E6F2A6-19D9-4006-9AAF-1097351AC125}" type="slidenum">
              <a:rPr kumimoji="0" lang="zh-CN" altLang="en-US" sz="1600" b="0" i="0" u="none" strike="noStrike" kern="0" cap="none" spc="0" normalizeH="0" baseline="0" noProof="0" dirty="0" smtClean="0">
                <a:ln>
                  <a:noFill/>
                </a:ln>
                <a:solidFill>
                  <a:schemeClr val="tx1">
                    <a:lumMod val="50000"/>
                    <a:lumOff val="50000"/>
                  </a:schemeClr>
                </a:solidFill>
                <a:effectLst/>
                <a:uLnTx/>
                <a:uFillTx/>
                <a:latin typeface="+mn-lt"/>
                <a:ea typeface="+mn-ea"/>
              </a:rPr>
              <a:t>‹#›</a:t>
            </a:fld>
            <a:r>
              <a:rPr kumimoji="0" lang="en-US" altLang="zh-CN" sz="1600" b="0" i="0" u="none" strike="noStrike" kern="0" cap="none" spc="0" normalizeH="0" baseline="0" noProof="0" dirty="0">
                <a:ln>
                  <a:noFill/>
                </a:ln>
                <a:solidFill>
                  <a:schemeClr val="tx1">
                    <a:lumMod val="50000"/>
                    <a:lumOff val="50000"/>
                  </a:schemeClr>
                </a:solidFill>
                <a:effectLst/>
                <a:uLnTx/>
                <a:uFillTx/>
                <a:latin typeface="+mn-lt"/>
                <a:ea typeface="+mn-ea"/>
              </a:rPr>
              <a:t>-  </a:t>
            </a:r>
            <a:endParaRPr kumimoji="0" lang="zh-CN" altLang="en-US" sz="1600" b="0" i="0" u="none" strike="noStrike" kern="0" cap="none" spc="0" normalizeH="0" baseline="0" noProof="0" dirty="0">
              <a:ln>
                <a:noFill/>
              </a:ln>
              <a:solidFill>
                <a:schemeClr val="tx1">
                  <a:lumMod val="50000"/>
                  <a:lumOff val="50000"/>
                </a:schemeClr>
              </a:solidFill>
              <a:effectLst/>
              <a:uLnTx/>
              <a:uFillTx/>
              <a:latin typeface="+mn-lt"/>
              <a:ea typeface="+mn-ea"/>
            </a:endParaRPr>
          </a:p>
        </p:txBody>
      </p:sp>
      <p:grpSp>
        <p:nvGrpSpPr>
          <p:cNvPr id="10" name="组合 9">
            <a:extLst>
              <a:ext uri="{FF2B5EF4-FFF2-40B4-BE49-F238E27FC236}">
                <a16:creationId xmlns:a16="http://schemas.microsoft.com/office/drawing/2014/main" id="{8FBAEAD8-DE9D-8B4B-8099-32AEDD6BD336}"/>
              </a:ext>
            </a:extLst>
          </p:cNvPr>
          <p:cNvGrpSpPr/>
          <p:nvPr userDrawn="1"/>
        </p:nvGrpSpPr>
        <p:grpSpPr>
          <a:xfrm>
            <a:off x="-10349" y="165176"/>
            <a:ext cx="413190" cy="417723"/>
            <a:chOff x="7236188" y="2930674"/>
            <a:chExt cx="654981" cy="602537"/>
          </a:xfrm>
        </p:grpSpPr>
        <p:sp>
          <p:nvSpPr>
            <p:cNvPr id="12" name="Freeform 138">
              <a:extLst>
                <a:ext uri="{FF2B5EF4-FFF2-40B4-BE49-F238E27FC236}">
                  <a16:creationId xmlns:a16="http://schemas.microsoft.com/office/drawing/2014/main" id="{2F8DF3FF-4E3D-9B47-9B36-7CAF0728163C}"/>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 name="T6" fmla="*/ 0 w 290"/>
                <a:gd name="T7" fmla="*/ 851 h 851"/>
              </a:gdLst>
              <a:ahLst/>
              <a:cxnLst>
                <a:cxn ang="0">
                  <a:pos x="T0" y="T1"/>
                </a:cxn>
                <a:cxn ang="0">
                  <a:pos x="T2" y="T3"/>
                </a:cxn>
                <a:cxn ang="0">
                  <a:pos x="T4" y="T5"/>
                </a:cxn>
                <a:cxn ang="0">
                  <a:pos x="T6" y="T7"/>
                </a:cxn>
              </a:cxnLst>
              <a:rect l="0" t="0" r="r" b="b"/>
              <a:pathLst>
                <a:path w="290" h="851">
                  <a:moveTo>
                    <a:pt x="0" y="851"/>
                  </a:moveTo>
                  <a:lnTo>
                    <a:pt x="0" y="0"/>
                  </a:lnTo>
                  <a:lnTo>
                    <a:pt x="290" y="630"/>
                  </a:lnTo>
                  <a:lnTo>
                    <a:pt x="0" y="85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9">
              <a:extLst>
                <a:ext uri="{FF2B5EF4-FFF2-40B4-BE49-F238E27FC236}">
                  <a16:creationId xmlns:a16="http://schemas.microsoft.com/office/drawing/2014/main" id="{D6476843-2A25-7143-B187-1C7EC66604F4}"/>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Lst>
              <a:ahLst/>
              <a:cxnLst>
                <a:cxn ang="0">
                  <a:pos x="T0" y="T1"/>
                </a:cxn>
                <a:cxn ang="0">
                  <a:pos x="T2" y="T3"/>
                </a:cxn>
                <a:cxn ang="0">
                  <a:pos x="T4" y="T5"/>
                </a:cxn>
              </a:cxnLst>
              <a:rect l="0" t="0" r="r" b="b"/>
              <a:pathLst>
                <a:path w="290" h="851">
                  <a:moveTo>
                    <a:pt x="0" y="851"/>
                  </a:moveTo>
                  <a:lnTo>
                    <a:pt x="0" y="0"/>
                  </a:lnTo>
                  <a:lnTo>
                    <a:pt x="290" y="63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0">
              <a:extLst>
                <a:ext uri="{FF2B5EF4-FFF2-40B4-BE49-F238E27FC236}">
                  <a16:creationId xmlns:a16="http://schemas.microsoft.com/office/drawing/2014/main" id="{E48A5EBC-08E0-BD4F-AE43-36018F3E6DE0}"/>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 name="T8" fmla="*/ 0 w 366"/>
                <a:gd name="T9" fmla="*/ 0 h 1634"/>
              </a:gdLst>
              <a:ahLst/>
              <a:cxnLst>
                <a:cxn ang="0">
                  <a:pos x="T0" y="T1"/>
                </a:cxn>
                <a:cxn ang="0">
                  <a:pos x="T2" y="T3"/>
                </a:cxn>
                <a:cxn ang="0">
                  <a:pos x="T4" y="T5"/>
                </a:cxn>
                <a:cxn ang="0">
                  <a:pos x="T6" y="T7"/>
                </a:cxn>
                <a:cxn ang="0">
                  <a:pos x="T8" y="T9"/>
                </a:cxn>
              </a:cxnLst>
              <a:rect l="0" t="0" r="r" b="b"/>
              <a:pathLst>
                <a:path w="366" h="1634">
                  <a:moveTo>
                    <a:pt x="0" y="0"/>
                  </a:moveTo>
                  <a:lnTo>
                    <a:pt x="366" y="783"/>
                  </a:lnTo>
                  <a:lnTo>
                    <a:pt x="366" y="783"/>
                  </a:lnTo>
                  <a:lnTo>
                    <a:pt x="366" y="163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41">
              <a:extLst>
                <a:ext uri="{FF2B5EF4-FFF2-40B4-BE49-F238E27FC236}">
                  <a16:creationId xmlns:a16="http://schemas.microsoft.com/office/drawing/2014/main" id="{D4083259-9022-F047-87CA-E345A0FD762E}"/>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Lst>
              <a:ahLst/>
              <a:cxnLst>
                <a:cxn ang="0">
                  <a:pos x="T0" y="T1"/>
                </a:cxn>
                <a:cxn ang="0">
                  <a:pos x="T2" y="T3"/>
                </a:cxn>
                <a:cxn ang="0">
                  <a:pos x="T4" y="T5"/>
                </a:cxn>
                <a:cxn ang="0">
                  <a:pos x="T6" y="T7"/>
                </a:cxn>
              </a:cxnLst>
              <a:rect l="0" t="0" r="r" b="b"/>
              <a:pathLst>
                <a:path w="366" h="1634">
                  <a:moveTo>
                    <a:pt x="0" y="0"/>
                  </a:moveTo>
                  <a:lnTo>
                    <a:pt x="366" y="783"/>
                  </a:lnTo>
                  <a:lnTo>
                    <a:pt x="366" y="783"/>
                  </a:lnTo>
                  <a:lnTo>
                    <a:pt x="366" y="1634"/>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2">
              <a:extLst>
                <a:ext uri="{FF2B5EF4-FFF2-40B4-BE49-F238E27FC236}">
                  <a16:creationId xmlns:a16="http://schemas.microsoft.com/office/drawing/2014/main" id="{629E3200-B5EA-2B4F-A48F-1E7B1F302BF1}"/>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 name="T6" fmla="*/ 366 w 366"/>
                <a:gd name="T7" fmla="*/ 1634 h 1637"/>
              </a:gdLst>
              <a:ahLst/>
              <a:cxnLst>
                <a:cxn ang="0">
                  <a:pos x="T0" y="T1"/>
                </a:cxn>
                <a:cxn ang="0">
                  <a:pos x="T2" y="T3"/>
                </a:cxn>
                <a:cxn ang="0">
                  <a:pos x="T4" y="T5"/>
                </a:cxn>
                <a:cxn ang="0">
                  <a:pos x="T6" y="T7"/>
                </a:cxn>
              </a:cxnLst>
              <a:rect l="0" t="0" r="r" b="b"/>
              <a:pathLst>
                <a:path w="366" h="1637">
                  <a:moveTo>
                    <a:pt x="366" y="1634"/>
                  </a:moveTo>
                  <a:lnTo>
                    <a:pt x="0" y="1637"/>
                  </a:lnTo>
                  <a:lnTo>
                    <a:pt x="0" y="0"/>
                  </a:lnTo>
                  <a:lnTo>
                    <a:pt x="366" y="163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3">
              <a:extLst>
                <a:ext uri="{FF2B5EF4-FFF2-40B4-BE49-F238E27FC236}">
                  <a16:creationId xmlns:a16="http://schemas.microsoft.com/office/drawing/2014/main" id="{675BE546-36DE-E54F-B913-8F0769CBC135}"/>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Lst>
              <a:ahLst/>
              <a:cxnLst>
                <a:cxn ang="0">
                  <a:pos x="T0" y="T1"/>
                </a:cxn>
                <a:cxn ang="0">
                  <a:pos x="T2" y="T3"/>
                </a:cxn>
                <a:cxn ang="0">
                  <a:pos x="T4" y="T5"/>
                </a:cxn>
              </a:cxnLst>
              <a:rect l="0" t="0" r="r" b="b"/>
              <a:pathLst>
                <a:path w="366" h="1637">
                  <a:moveTo>
                    <a:pt x="366" y="1634"/>
                  </a:moveTo>
                  <a:lnTo>
                    <a:pt x="0" y="1637"/>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8">
              <a:extLst>
                <a:ext uri="{FF2B5EF4-FFF2-40B4-BE49-F238E27FC236}">
                  <a16:creationId xmlns:a16="http://schemas.microsoft.com/office/drawing/2014/main" id="{69C82446-2EE9-0B45-B6B2-679E47360CBE}"/>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 name="T8" fmla="*/ 16 w 16"/>
                <a:gd name="T9" fmla="*/ 32 h 1669"/>
              </a:gdLst>
              <a:ahLst/>
              <a:cxnLst>
                <a:cxn ang="0">
                  <a:pos x="T0" y="T1"/>
                </a:cxn>
                <a:cxn ang="0">
                  <a:pos x="T2" y="T3"/>
                </a:cxn>
                <a:cxn ang="0">
                  <a:pos x="T4" y="T5"/>
                </a:cxn>
                <a:cxn ang="0">
                  <a:pos x="T6" y="T7"/>
                </a:cxn>
                <a:cxn ang="0">
                  <a:pos x="T8" y="T9"/>
                </a:cxn>
              </a:cxnLst>
              <a:rect l="0" t="0" r="r" b="b"/>
              <a:pathLst>
                <a:path w="16" h="1669">
                  <a:moveTo>
                    <a:pt x="16" y="32"/>
                  </a:moveTo>
                  <a:lnTo>
                    <a:pt x="16" y="1669"/>
                  </a:lnTo>
                  <a:lnTo>
                    <a:pt x="0" y="1669"/>
                  </a:lnTo>
                  <a:lnTo>
                    <a:pt x="0" y="0"/>
                  </a:lnTo>
                  <a:lnTo>
                    <a:pt x="16" y="3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49">
              <a:extLst>
                <a:ext uri="{FF2B5EF4-FFF2-40B4-BE49-F238E27FC236}">
                  <a16:creationId xmlns:a16="http://schemas.microsoft.com/office/drawing/2014/main" id="{91032F3C-0E9C-4A45-A9F5-B169B22328B1}"/>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Lst>
              <a:ahLst/>
              <a:cxnLst>
                <a:cxn ang="0">
                  <a:pos x="T0" y="T1"/>
                </a:cxn>
                <a:cxn ang="0">
                  <a:pos x="T2" y="T3"/>
                </a:cxn>
                <a:cxn ang="0">
                  <a:pos x="T4" y="T5"/>
                </a:cxn>
                <a:cxn ang="0">
                  <a:pos x="T6" y="T7"/>
                </a:cxn>
              </a:cxnLst>
              <a:rect l="0" t="0" r="r" b="b"/>
              <a:pathLst>
                <a:path w="16" h="1669">
                  <a:moveTo>
                    <a:pt x="16" y="32"/>
                  </a:moveTo>
                  <a:lnTo>
                    <a:pt x="16" y="1669"/>
                  </a:lnTo>
                  <a:lnTo>
                    <a:pt x="0" y="1669"/>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53">
              <a:extLst>
                <a:ext uri="{FF2B5EF4-FFF2-40B4-BE49-F238E27FC236}">
                  <a16:creationId xmlns:a16="http://schemas.microsoft.com/office/drawing/2014/main" id="{E62D8457-137A-874C-97BD-52B377C978A5}"/>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 name="T10" fmla="*/ 243 w 243"/>
                <a:gd name="T11" fmla="*/ 131 h 1800"/>
              </a:gdLst>
              <a:ahLst/>
              <a:cxnLst>
                <a:cxn ang="0">
                  <a:pos x="T0" y="T1"/>
                </a:cxn>
                <a:cxn ang="0">
                  <a:pos x="T2" y="T3"/>
                </a:cxn>
                <a:cxn ang="0">
                  <a:pos x="T4" y="T5"/>
                </a:cxn>
                <a:cxn ang="0">
                  <a:pos x="T6" y="T7"/>
                </a:cxn>
                <a:cxn ang="0">
                  <a:pos x="T8" y="T9"/>
                </a:cxn>
                <a:cxn ang="0">
                  <a:pos x="T10" y="T11"/>
                </a:cxn>
              </a:cxnLst>
              <a:rect l="0" t="0" r="r" b="b"/>
              <a:pathLst>
                <a:path w="243" h="1800">
                  <a:moveTo>
                    <a:pt x="243" y="131"/>
                  </a:moveTo>
                  <a:lnTo>
                    <a:pt x="243" y="1800"/>
                  </a:lnTo>
                  <a:lnTo>
                    <a:pt x="214" y="1800"/>
                  </a:lnTo>
                  <a:lnTo>
                    <a:pt x="0" y="1285"/>
                  </a:lnTo>
                  <a:lnTo>
                    <a:pt x="0" y="0"/>
                  </a:lnTo>
                  <a:lnTo>
                    <a:pt x="243" y="13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4">
              <a:extLst>
                <a:ext uri="{FF2B5EF4-FFF2-40B4-BE49-F238E27FC236}">
                  <a16:creationId xmlns:a16="http://schemas.microsoft.com/office/drawing/2014/main" id="{F8F3915A-0555-2B42-B6F7-B9286FF21A71}"/>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Lst>
              <a:ahLst/>
              <a:cxnLst>
                <a:cxn ang="0">
                  <a:pos x="T0" y="T1"/>
                </a:cxn>
                <a:cxn ang="0">
                  <a:pos x="T2" y="T3"/>
                </a:cxn>
                <a:cxn ang="0">
                  <a:pos x="T4" y="T5"/>
                </a:cxn>
                <a:cxn ang="0">
                  <a:pos x="T6" y="T7"/>
                </a:cxn>
                <a:cxn ang="0">
                  <a:pos x="T8" y="T9"/>
                </a:cxn>
              </a:cxnLst>
              <a:rect l="0" t="0" r="r" b="b"/>
              <a:pathLst>
                <a:path w="243" h="1800">
                  <a:moveTo>
                    <a:pt x="243" y="131"/>
                  </a:moveTo>
                  <a:lnTo>
                    <a:pt x="243" y="1800"/>
                  </a:lnTo>
                  <a:lnTo>
                    <a:pt x="214" y="1800"/>
                  </a:lnTo>
                  <a:lnTo>
                    <a:pt x="0" y="1285"/>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9">
              <a:extLst>
                <a:ext uri="{FF2B5EF4-FFF2-40B4-BE49-F238E27FC236}">
                  <a16:creationId xmlns:a16="http://schemas.microsoft.com/office/drawing/2014/main" id="{96AD6263-D802-B348-8423-B4CFC3A9EF2E}"/>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 name="T8" fmla="*/ 208 w 208"/>
                <a:gd name="T9" fmla="*/ 0 h 1285"/>
              </a:gdLst>
              <a:ahLst/>
              <a:cxnLst>
                <a:cxn ang="0">
                  <a:pos x="T0" y="T1"/>
                </a:cxn>
                <a:cxn ang="0">
                  <a:pos x="T2" y="T3"/>
                </a:cxn>
                <a:cxn ang="0">
                  <a:pos x="T4" y="T5"/>
                </a:cxn>
                <a:cxn ang="0">
                  <a:pos x="T6" y="T7"/>
                </a:cxn>
                <a:cxn ang="0">
                  <a:pos x="T8" y="T9"/>
                </a:cxn>
              </a:cxnLst>
              <a:rect l="0" t="0" r="r" b="b"/>
              <a:pathLst>
                <a:path w="208" h="1285">
                  <a:moveTo>
                    <a:pt x="208" y="0"/>
                  </a:moveTo>
                  <a:lnTo>
                    <a:pt x="208" y="1285"/>
                  </a:lnTo>
                  <a:lnTo>
                    <a:pt x="0" y="780"/>
                  </a:lnTo>
                  <a:lnTo>
                    <a:pt x="3" y="86"/>
                  </a:lnTo>
                  <a:lnTo>
                    <a:pt x="2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0">
              <a:extLst>
                <a:ext uri="{FF2B5EF4-FFF2-40B4-BE49-F238E27FC236}">
                  <a16:creationId xmlns:a16="http://schemas.microsoft.com/office/drawing/2014/main" id="{B423AE75-170F-3943-A1F1-9B29B10DB234}"/>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Lst>
              <a:ahLst/>
              <a:cxnLst>
                <a:cxn ang="0">
                  <a:pos x="T0" y="T1"/>
                </a:cxn>
                <a:cxn ang="0">
                  <a:pos x="T2" y="T3"/>
                </a:cxn>
                <a:cxn ang="0">
                  <a:pos x="T4" y="T5"/>
                </a:cxn>
                <a:cxn ang="0">
                  <a:pos x="T6" y="T7"/>
                </a:cxn>
              </a:cxnLst>
              <a:rect l="0" t="0" r="r" b="b"/>
              <a:pathLst>
                <a:path w="208" h="1285">
                  <a:moveTo>
                    <a:pt x="208" y="0"/>
                  </a:moveTo>
                  <a:lnTo>
                    <a:pt x="208" y="1285"/>
                  </a:lnTo>
                  <a:lnTo>
                    <a:pt x="0" y="780"/>
                  </a:lnTo>
                  <a:lnTo>
                    <a:pt x="3" y="86"/>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179">
              <a:extLst>
                <a:ext uri="{FF2B5EF4-FFF2-40B4-BE49-F238E27FC236}">
                  <a16:creationId xmlns:a16="http://schemas.microsoft.com/office/drawing/2014/main" id="{C5957465-C4FB-E54A-B450-333713CFAFA8}"/>
                </a:ext>
              </a:extLst>
            </p:cNvPr>
            <p:cNvSpPr>
              <a:spLocks noChangeArrowheads="1"/>
            </p:cNvSpPr>
            <p:nvPr/>
          </p:nvSpPr>
          <p:spPr bwMode="auto">
            <a:xfrm>
              <a:off x="7432999" y="2933844"/>
              <a:ext cx="108347"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180">
              <a:extLst>
                <a:ext uri="{FF2B5EF4-FFF2-40B4-BE49-F238E27FC236}">
                  <a16:creationId xmlns:a16="http://schemas.microsoft.com/office/drawing/2014/main" id="{F8EE87F1-0C78-1146-91C0-823844E5883B}"/>
                </a:ext>
              </a:extLst>
            </p:cNvPr>
            <p:cNvSpPr/>
            <p:nvPr/>
          </p:nvSpPr>
          <p:spPr bwMode="auto">
            <a:xfrm>
              <a:off x="7432999" y="2933844"/>
              <a:ext cx="108347" cy="597061"/>
            </a:xfrm>
            <a:custGeom>
              <a:avLst/>
              <a:gdLst>
                <a:gd name="T0" fmla="*/ 376 w 376"/>
                <a:gd name="T1" fmla="*/ 0 h 2072"/>
                <a:gd name="T2" fmla="*/ 376 w 376"/>
                <a:gd name="T3" fmla="*/ 2072 h 2072"/>
                <a:gd name="T4" fmla="*/ 0 w 376"/>
                <a:gd name="T5" fmla="*/ 2072 h 2072"/>
                <a:gd name="T6" fmla="*/ 0 w 376"/>
                <a:gd name="T7" fmla="*/ 0 h 2072"/>
              </a:gdLst>
              <a:ahLst/>
              <a:cxnLst>
                <a:cxn ang="0">
                  <a:pos x="T0" y="T1"/>
                </a:cxn>
                <a:cxn ang="0">
                  <a:pos x="T2" y="T3"/>
                </a:cxn>
                <a:cxn ang="0">
                  <a:pos x="T4" y="T5"/>
                </a:cxn>
                <a:cxn ang="0">
                  <a:pos x="T6" y="T7"/>
                </a:cxn>
              </a:cxnLst>
              <a:rect l="0" t="0" r="r" b="b"/>
              <a:pathLst>
                <a:path w="376" h="2072">
                  <a:moveTo>
                    <a:pt x="376" y="0"/>
                  </a:moveTo>
                  <a:lnTo>
                    <a:pt x="376"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Rectangle 181">
              <a:extLst>
                <a:ext uri="{FF2B5EF4-FFF2-40B4-BE49-F238E27FC236}">
                  <a16:creationId xmlns:a16="http://schemas.microsoft.com/office/drawing/2014/main" id="{3F35EE18-2C81-5D4A-901F-31904CFD187B}"/>
                </a:ext>
              </a:extLst>
            </p:cNvPr>
            <p:cNvSpPr>
              <a:spLocks noChangeArrowheads="1"/>
            </p:cNvSpPr>
            <p:nvPr/>
          </p:nvSpPr>
          <p:spPr bwMode="auto">
            <a:xfrm>
              <a:off x="7432999" y="2933844"/>
              <a:ext cx="288"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182">
              <a:extLst>
                <a:ext uri="{FF2B5EF4-FFF2-40B4-BE49-F238E27FC236}">
                  <a16:creationId xmlns:a16="http://schemas.microsoft.com/office/drawing/2014/main" id="{C7FEFE69-AA15-004F-9D9D-A7D4A02E287F}"/>
                </a:ext>
              </a:extLst>
            </p:cNvPr>
            <p:cNvSpPr/>
            <p:nvPr/>
          </p:nvSpPr>
          <p:spPr bwMode="auto">
            <a:xfrm>
              <a:off x="7432999" y="2933844"/>
              <a:ext cx="0" cy="597061"/>
            </a:xfrm>
            <a:custGeom>
              <a:avLst/>
              <a:gdLst>
                <a:gd name="T0" fmla="*/ 0 h 2072"/>
                <a:gd name="T1" fmla="*/ 2072 h 2072"/>
                <a:gd name="T2" fmla="*/ 2072 h 2072"/>
                <a:gd name="T3" fmla="*/ 0 h 2072"/>
              </a:gdLst>
              <a:ahLst/>
              <a:cxnLst>
                <a:cxn ang="0">
                  <a:pos x="0" y="T0"/>
                </a:cxn>
                <a:cxn ang="0">
                  <a:pos x="0" y="T1"/>
                </a:cxn>
                <a:cxn ang="0">
                  <a:pos x="0" y="T2"/>
                </a:cxn>
                <a:cxn ang="0">
                  <a:pos x="0" y="T3"/>
                </a:cxn>
              </a:cxnLst>
              <a:rect l="0" t="0" r="r" b="b"/>
              <a:pathLst>
                <a:path h="2072">
                  <a:moveTo>
                    <a:pt x="0" y="0"/>
                  </a:moveTo>
                  <a:lnTo>
                    <a:pt x="0"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Rectangle 194">
              <a:extLst>
                <a:ext uri="{FF2B5EF4-FFF2-40B4-BE49-F238E27FC236}">
                  <a16:creationId xmlns:a16="http://schemas.microsoft.com/office/drawing/2014/main" id="{851C8A6E-2264-0142-B123-B8E88AC378DC}"/>
                </a:ext>
              </a:extLst>
            </p:cNvPr>
            <p:cNvSpPr>
              <a:spLocks noChangeArrowheads="1"/>
            </p:cNvSpPr>
            <p:nvPr/>
          </p:nvSpPr>
          <p:spPr bwMode="auto">
            <a:xfrm>
              <a:off x="7309956" y="2930674"/>
              <a:ext cx="83854"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Freeform 195">
              <a:extLst>
                <a:ext uri="{FF2B5EF4-FFF2-40B4-BE49-F238E27FC236}">
                  <a16:creationId xmlns:a16="http://schemas.microsoft.com/office/drawing/2014/main" id="{0EF7D1C5-9A47-BD4B-B551-89080C1CB949}"/>
                </a:ext>
              </a:extLst>
            </p:cNvPr>
            <p:cNvSpPr/>
            <p:nvPr/>
          </p:nvSpPr>
          <p:spPr bwMode="auto">
            <a:xfrm>
              <a:off x="7309956" y="2930674"/>
              <a:ext cx="83854" cy="600231"/>
            </a:xfrm>
            <a:custGeom>
              <a:avLst/>
              <a:gdLst>
                <a:gd name="T0" fmla="*/ 291 w 291"/>
                <a:gd name="T1" fmla="*/ 0 h 2083"/>
                <a:gd name="T2" fmla="*/ 291 w 291"/>
                <a:gd name="T3" fmla="*/ 2083 h 2083"/>
                <a:gd name="T4" fmla="*/ 0 w 291"/>
                <a:gd name="T5" fmla="*/ 2083 h 2083"/>
                <a:gd name="T6" fmla="*/ 0 w 291"/>
                <a:gd name="T7" fmla="*/ 0 h 2083"/>
              </a:gdLst>
              <a:ahLst/>
              <a:cxnLst>
                <a:cxn ang="0">
                  <a:pos x="T0" y="T1"/>
                </a:cxn>
                <a:cxn ang="0">
                  <a:pos x="T2" y="T3"/>
                </a:cxn>
                <a:cxn ang="0">
                  <a:pos x="T4" y="T5"/>
                </a:cxn>
                <a:cxn ang="0">
                  <a:pos x="T6" y="T7"/>
                </a:cxn>
              </a:cxnLst>
              <a:rect l="0" t="0" r="r" b="b"/>
              <a:pathLst>
                <a:path w="291" h="2083">
                  <a:moveTo>
                    <a:pt x="291" y="0"/>
                  </a:moveTo>
                  <a:lnTo>
                    <a:pt x="291"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Rectangle 196">
              <a:extLst>
                <a:ext uri="{FF2B5EF4-FFF2-40B4-BE49-F238E27FC236}">
                  <a16:creationId xmlns:a16="http://schemas.microsoft.com/office/drawing/2014/main" id="{3C7F0DCA-BD04-0749-971E-F944AA92A4C5}"/>
                </a:ext>
              </a:extLst>
            </p:cNvPr>
            <p:cNvSpPr>
              <a:spLocks noChangeArrowheads="1"/>
            </p:cNvSpPr>
            <p:nvPr/>
          </p:nvSpPr>
          <p:spPr bwMode="auto">
            <a:xfrm>
              <a:off x="7236188" y="2930674"/>
              <a:ext cx="73768"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197">
              <a:extLst>
                <a:ext uri="{FF2B5EF4-FFF2-40B4-BE49-F238E27FC236}">
                  <a16:creationId xmlns:a16="http://schemas.microsoft.com/office/drawing/2014/main" id="{6B4CBF39-BF0F-6E4F-9EF7-D9684AA9D067}"/>
                </a:ext>
              </a:extLst>
            </p:cNvPr>
            <p:cNvSpPr/>
            <p:nvPr/>
          </p:nvSpPr>
          <p:spPr bwMode="auto">
            <a:xfrm>
              <a:off x="7236188" y="2930674"/>
              <a:ext cx="73768" cy="600231"/>
            </a:xfrm>
            <a:custGeom>
              <a:avLst/>
              <a:gdLst>
                <a:gd name="T0" fmla="*/ 256 w 256"/>
                <a:gd name="T1" fmla="*/ 0 h 2083"/>
                <a:gd name="T2" fmla="*/ 256 w 256"/>
                <a:gd name="T3" fmla="*/ 2083 h 2083"/>
                <a:gd name="T4" fmla="*/ 0 w 256"/>
                <a:gd name="T5" fmla="*/ 2083 h 2083"/>
                <a:gd name="T6" fmla="*/ 0 w 256"/>
                <a:gd name="T7" fmla="*/ 0 h 2083"/>
              </a:gdLst>
              <a:ahLst/>
              <a:cxnLst>
                <a:cxn ang="0">
                  <a:pos x="T0" y="T1"/>
                </a:cxn>
                <a:cxn ang="0">
                  <a:pos x="T2" y="T3"/>
                </a:cxn>
                <a:cxn ang="0">
                  <a:pos x="T4" y="T5"/>
                </a:cxn>
                <a:cxn ang="0">
                  <a:pos x="T6" y="T7"/>
                </a:cxn>
              </a:cxnLst>
              <a:rect l="0" t="0" r="r" b="b"/>
              <a:pathLst>
                <a:path w="256" h="2083">
                  <a:moveTo>
                    <a:pt x="256" y="0"/>
                  </a:moveTo>
                  <a:lnTo>
                    <a:pt x="256"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66842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00" name="矩形 99"/>
          <p:cNvSpPr/>
          <p:nvPr userDrawn="1"/>
        </p:nvSpPr>
        <p:spPr>
          <a:xfrm>
            <a:off x="361950" y="625927"/>
            <a:ext cx="697706" cy="45721"/>
          </a:xfrm>
          <a:prstGeom prst="rect">
            <a:avLst/>
          </a:prstGeom>
          <a:solidFill>
            <a:srgbClr val="5A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0C9400C-65E6-8024-7F48-F0A794CF5094}"/>
              </a:ext>
            </a:extLst>
          </p:cNvPr>
          <p:cNvSpPr/>
          <p:nvPr userDrawn="1"/>
        </p:nvSpPr>
        <p:spPr>
          <a:xfrm>
            <a:off x="1059657" y="625927"/>
            <a:ext cx="2883693" cy="457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84C49A9-C3D2-6340-4D32-4046286CA910}"/>
              </a:ext>
            </a:extLst>
          </p:cNvPr>
          <p:cNvSpPr/>
          <p:nvPr userDrawn="1"/>
        </p:nvSpPr>
        <p:spPr>
          <a:xfrm>
            <a:off x="1006594" y="528073"/>
            <a:ext cx="10125749" cy="6358502"/>
          </a:xfrm>
          <a:prstGeom prst="rect">
            <a:avLst/>
          </a:prstGeom>
          <a:blipFill dpi="0" rotWithShape="1">
            <a:blip r:embed="rId2">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69912366-8237-244E-943B-D698D438AB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9281" y="153692"/>
            <a:ext cx="2122254" cy="570606"/>
          </a:xfrm>
          <a:prstGeom prst="rect">
            <a:avLst/>
          </a:prstGeom>
        </p:spPr>
      </p:pic>
      <p:sp>
        <p:nvSpPr>
          <p:cNvPr id="2" name="页脚占位符 1">
            <a:extLst>
              <a:ext uri="{FF2B5EF4-FFF2-40B4-BE49-F238E27FC236}">
                <a16:creationId xmlns:a16="http://schemas.microsoft.com/office/drawing/2014/main" id="{0845B0D5-4014-6F46-9D0C-3F3CFBB581CC}"/>
              </a:ext>
            </a:extLst>
          </p:cNvPr>
          <p:cNvSpPr>
            <a:spLocks noGrp="1"/>
          </p:cNvSpPr>
          <p:nvPr>
            <p:ph type="ftr" sz="quarter" idx="10"/>
          </p:nvPr>
        </p:nvSpPr>
        <p:spPr>
          <a:xfrm>
            <a:off x="-171450" y="6506160"/>
            <a:ext cx="4114800" cy="365125"/>
          </a:xfrm>
        </p:spPr>
        <p:txBody>
          <a:bodyPr/>
          <a:lstStyle/>
          <a:p>
            <a:r>
              <a:rPr kumimoji="1" lang="en" altLang="zh-CN"/>
              <a:t>Attention Mechanisms of Video-Oriented Task</a:t>
            </a:r>
            <a:endParaRPr kumimoji="1" lang="zh-CN" altLang="en-US"/>
          </a:p>
        </p:txBody>
      </p:sp>
      <p:grpSp>
        <p:nvGrpSpPr>
          <p:cNvPr id="10" name="组合 9">
            <a:extLst>
              <a:ext uri="{FF2B5EF4-FFF2-40B4-BE49-F238E27FC236}">
                <a16:creationId xmlns:a16="http://schemas.microsoft.com/office/drawing/2014/main" id="{8FBAEAD8-DE9D-8B4B-8099-32AEDD6BD336}"/>
              </a:ext>
            </a:extLst>
          </p:cNvPr>
          <p:cNvGrpSpPr/>
          <p:nvPr userDrawn="1"/>
        </p:nvGrpSpPr>
        <p:grpSpPr>
          <a:xfrm>
            <a:off x="-10349" y="165176"/>
            <a:ext cx="413190" cy="417723"/>
            <a:chOff x="7236188" y="2930674"/>
            <a:chExt cx="654981" cy="602537"/>
          </a:xfrm>
        </p:grpSpPr>
        <p:sp>
          <p:nvSpPr>
            <p:cNvPr id="12" name="Freeform 138">
              <a:extLst>
                <a:ext uri="{FF2B5EF4-FFF2-40B4-BE49-F238E27FC236}">
                  <a16:creationId xmlns:a16="http://schemas.microsoft.com/office/drawing/2014/main" id="{2F8DF3FF-4E3D-9B47-9B36-7CAF0728163C}"/>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 name="T6" fmla="*/ 0 w 290"/>
                <a:gd name="T7" fmla="*/ 851 h 851"/>
              </a:gdLst>
              <a:ahLst/>
              <a:cxnLst>
                <a:cxn ang="0">
                  <a:pos x="T0" y="T1"/>
                </a:cxn>
                <a:cxn ang="0">
                  <a:pos x="T2" y="T3"/>
                </a:cxn>
                <a:cxn ang="0">
                  <a:pos x="T4" y="T5"/>
                </a:cxn>
                <a:cxn ang="0">
                  <a:pos x="T6" y="T7"/>
                </a:cxn>
              </a:cxnLst>
              <a:rect l="0" t="0" r="r" b="b"/>
              <a:pathLst>
                <a:path w="290" h="851">
                  <a:moveTo>
                    <a:pt x="0" y="851"/>
                  </a:moveTo>
                  <a:lnTo>
                    <a:pt x="0" y="0"/>
                  </a:lnTo>
                  <a:lnTo>
                    <a:pt x="290" y="630"/>
                  </a:lnTo>
                  <a:lnTo>
                    <a:pt x="0" y="85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9">
              <a:extLst>
                <a:ext uri="{FF2B5EF4-FFF2-40B4-BE49-F238E27FC236}">
                  <a16:creationId xmlns:a16="http://schemas.microsoft.com/office/drawing/2014/main" id="{D6476843-2A25-7143-B187-1C7EC66604F4}"/>
                </a:ext>
              </a:extLst>
            </p:cNvPr>
            <p:cNvSpPr/>
            <p:nvPr/>
          </p:nvSpPr>
          <p:spPr bwMode="auto">
            <a:xfrm>
              <a:off x="7807603" y="3287124"/>
              <a:ext cx="83566" cy="245222"/>
            </a:xfrm>
            <a:custGeom>
              <a:avLst/>
              <a:gdLst>
                <a:gd name="T0" fmla="*/ 0 w 290"/>
                <a:gd name="T1" fmla="*/ 851 h 851"/>
                <a:gd name="T2" fmla="*/ 0 w 290"/>
                <a:gd name="T3" fmla="*/ 0 h 851"/>
                <a:gd name="T4" fmla="*/ 290 w 290"/>
                <a:gd name="T5" fmla="*/ 630 h 851"/>
              </a:gdLst>
              <a:ahLst/>
              <a:cxnLst>
                <a:cxn ang="0">
                  <a:pos x="T0" y="T1"/>
                </a:cxn>
                <a:cxn ang="0">
                  <a:pos x="T2" y="T3"/>
                </a:cxn>
                <a:cxn ang="0">
                  <a:pos x="T4" y="T5"/>
                </a:cxn>
              </a:cxnLst>
              <a:rect l="0" t="0" r="r" b="b"/>
              <a:pathLst>
                <a:path w="290" h="851">
                  <a:moveTo>
                    <a:pt x="0" y="851"/>
                  </a:moveTo>
                  <a:lnTo>
                    <a:pt x="0" y="0"/>
                  </a:lnTo>
                  <a:lnTo>
                    <a:pt x="290" y="63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0">
              <a:extLst>
                <a:ext uri="{FF2B5EF4-FFF2-40B4-BE49-F238E27FC236}">
                  <a16:creationId xmlns:a16="http://schemas.microsoft.com/office/drawing/2014/main" id="{E48A5EBC-08E0-BD4F-AE43-36018F3E6DE0}"/>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 name="T8" fmla="*/ 0 w 366"/>
                <a:gd name="T9" fmla="*/ 0 h 1634"/>
              </a:gdLst>
              <a:ahLst/>
              <a:cxnLst>
                <a:cxn ang="0">
                  <a:pos x="T0" y="T1"/>
                </a:cxn>
                <a:cxn ang="0">
                  <a:pos x="T2" y="T3"/>
                </a:cxn>
                <a:cxn ang="0">
                  <a:pos x="T4" y="T5"/>
                </a:cxn>
                <a:cxn ang="0">
                  <a:pos x="T6" y="T7"/>
                </a:cxn>
                <a:cxn ang="0">
                  <a:pos x="T8" y="T9"/>
                </a:cxn>
              </a:cxnLst>
              <a:rect l="0" t="0" r="r" b="b"/>
              <a:pathLst>
                <a:path w="366" h="1634">
                  <a:moveTo>
                    <a:pt x="0" y="0"/>
                  </a:moveTo>
                  <a:lnTo>
                    <a:pt x="366" y="783"/>
                  </a:lnTo>
                  <a:lnTo>
                    <a:pt x="366" y="783"/>
                  </a:lnTo>
                  <a:lnTo>
                    <a:pt x="366" y="163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41">
              <a:extLst>
                <a:ext uri="{FF2B5EF4-FFF2-40B4-BE49-F238E27FC236}">
                  <a16:creationId xmlns:a16="http://schemas.microsoft.com/office/drawing/2014/main" id="{D4083259-9022-F047-87CA-E345A0FD762E}"/>
                </a:ext>
              </a:extLst>
            </p:cNvPr>
            <p:cNvSpPr/>
            <p:nvPr/>
          </p:nvSpPr>
          <p:spPr bwMode="auto">
            <a:xfrm>
              <a:off x="7702138" y="3061497"/>
              <a:ext cx="105465" cy="470849"/>
            </a:xfrm>
            <a:custGeom>
              <a:avLst/>
              <a:gdLst>
                <a:gd name="T0" fmla="*/ 0 w 366"/>
                <a:gd name="T1" fmla="*/ 0 h 1634"/>
                <a:gd name="T2" fmla="*/ 366 w 366"/>
                <a:gd name="T3" fmla="*/ 783 h 1634"/>
                <a:gd name="T4" fmla="*/ 366 w 366"/>
                <a:gd name="T5" fmla="*/ 783 h 1634"/>
                <a:gd name="T6" fmla="*/ 366 w 366"/>
                <a:gd name="T7" fmla="*/ 1634 h 1634"/>
              </a:gdLst>
              <a:ahLst/>
              <a:cxnLst>
                <a:cxn ang="0">
                  <a:pos x="T0" y="T1"/>
                </a:cxn>
                <a:cxn ang="0">
                  <a:pos x="T2" y="T3"/>
                </a:cxn>
                <a:cxn ang="0">
                  <a:pos x="T4" y="T5"/>
                </a:cxn>
                <a:cxn ang="0">
                  <a:pos x="T6" y="T7"/>
                </a:cxn>
              </a:cxnLst>
              <a:rect l="0" t="0" r="r" b="b"/>
              <a:pathLst>
                <a:path w="366" h="1634">
                  <a:moveTo>
                    <a:pt x="0" y="0"/>
                  </a:moveTo>
                  <a:lnTo>
                    <a:pt x="366" y="783"/>
                  </a:lnTo>
                  <a:lnTo>
                    <a:pt x="366" y="783"/>
                  </a:lnTo>
                  <a:lnTo>
                    <a:pt x="366" y="1634"/>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2">
              <a:extLst>
                <a:ext uri="{FF2B5EF4-FFF2-40B4-BE49-F238E27FC236}">
                  <a16:creationId xmlns:a16="http://schemas.microsoft.com/office/drawing/2014/main" id="{629E3200-B5EA-2B4F-A48F-1E7B1F302BF1}"/>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 name="T6" fmla="*/ 366 w 366"/>
                <a:gd name="T7" fmla="*/ 1634 h 1637"/>
              </a:gdLst>
              <a:ahLst/>
              <a:cxnLst>
                <a:cxn ang="0">
                  <a:pos x="T0" y="T1"/>
                </a:cxn>
                <a:cxn ang="0">
                  <a:pos x="T2" y="T3"/>
                </a:cxn>
                <a:cxn ang="0">
                  <a:pos x="T4" y="T5"/>
                </a:cxn>
                <a:cxn ang="0">
                  <a:pos x="T6" y="T7"/>
                </a:cxn>
              </a:cxnLst>
              <a:rect l="0" t="0" r="r" b="b"/>
              <a:pathLst>
                <a:path w="366" h="1637">
                  <a:moveTo>
                    <a:pt x="366" y="1634"/>
                  </a:moveTo>
                  <a:lnTo>
                    <a:pt x="0" y="1637"/>
                  </a:lnTo>
                  <a:lnTo>
                    <a:pt x="0" y="0"/>
                  </a:lnTo>
                  <a:lnTo>
                    <a:pt x="366" y="163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3">
              <a:extLst>
                <a:ext uri="{FF2B5EF4-FFF2-40B4-BE49-F238E27FC236}">
                  <a16:creationId xmlns:a16="http://schemas.microsoft.com/office/drawing/2014/main" id="{675BE546-36DE-E54F-B913-8F0769CBC135}"/>
                </a:ext>
              </a:extLst>
            </p:cNvPr>
            <p:cNvSpPr/>
            <p:nvPr/>
          </p:nvSpPr>
          <p:spPr bwMode="auto">
            <a:xfrm>
              <a:off x="7702138" y="3061497"/>
              <a:ext cx="105465" cy="471713"/>
            </a:xfrm>
            <a:custGeom>
              <a:avLst/>
              <a:gdLst>
                <a:gd name="T0" fmla="*/ 366 w 366"/>
                <a:gd name="T1" fmla="*/ 1634 h 1637"/>
                <a:gd name="T2" fmla="*/ 0 w 366"/>
                <a:gd name="T3" fmla="*/ 1637 h 1637"/>
                <a:gd name="T4" fmla="*/ 0 w 366"/>
                <a:gd name="T5" fmla="*/ 0 h 1637"/>
              </a:gdLst>
              <a:ahLst/>
              <a:cxnLst>
                <a:cxn ang="0">
                  <a:pos x="T0" y="T1"/>
                </a:cxn>
                <a:cxn ang="0">
                  <a:pos x="T2" y="T3"/>
                </a:cxn>
                <a:cxn ang="0">
                  <a:pos x="T4" y="T5"/>
                </a:cxn>
              </a:cxnLst>
              <a:rect l="0" t="0" r="r" b="b"/>
              <a:pathLst>
                <a:path w="366" h="1637">
                  <a:moveTo>
                    <a:pt x="366" y="1634"/>
                  </a:moveTo>
                  <a:lnTo>
                    <a:pt x="0" y="1637"/>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8">
              <a:extLst>
                <a:ext uri="{FF2B5EF4-FFF2-40B4-BE49-F238E27FC236}">
                  <a16:creationId xmlns:a16="http://schemas.microsoft.com/office/drawing/2014/main" id="{69C82446-2EE9-0B45-B6B2-679E47360CBE}"/>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 name="T8" fmla="*/ 16 w 16"/>
                <a:gd name="T9" fmla="*/ 32 h 1669"/>
              </a:gdLst>
              <a:ahLst/>
              <a:cxnLst>
                <a:cxn ang="0">
                  <a:pos x="T0" y="T1"/>
                </a:cxn>
                <a:cxn ang="0">
                  <a:pos x="T2" y="T3"/>
                </a:cxn>
                <a:cxn ang="0">
                  <a:pos x="T4" y="T5"/>
                </a:cxn>
                <a:cxn ang="0">
                  <a:pos x="T6" y="T7"/>
                </a:cxn>
                <a:cxn ang="0">
                  <a:pos x="T8" y="T9"/>
                </a:cxn>
              </a:cxnLst>
              <a:rect l="0" t="0" r="r" b="b"/>
              <a:pathLst>
                <a:path w="16" h="1669">
                  <a:moveTo>
                    <a:pt x="16" y="32"/>
                  </a:moveTo>
                  <a:lnTo>
                    <a:pt x="16" y="1669"/>
                  </a:lnTo>
                  <a:lnTo>
                    <a:pt x="0" y="1669"/>
                  </a:lnTo>
                  <a:lnTo>
                    <a:pt x="0" y="0"/>
                  </a:lnTo>
                  <a:lnTo>
                    <a:pt x="16" y="3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49">
              <a:extLst>
                <a:ext uri="{FF2B5EF4-FFF2-40B4-BE49-F238E27FC236}">
                  <a16:creationId xmlns:a16="http://schemas.microsoft.com/office/drawing/2014/main" id="{91032F3C-0E9C-4A45-A9F5-B169B22328B1}"/>
                </a:ext>
              </a:extLst>
            </p:cNvPr>
            <p:cNvSpPr/>
            <p:nvPr/>
          </p:nvSpPr>
          <p:spPr bwMode="auto">
            <a:xfrm>
              <a:off x="7697527" y="3052276"/>
              <a:ext cx="4611" cy="480934"/>
            </a:xfrm>
            <a:custGeom>
              <a:avLst/>
              <a:gdLst>
                <a:gd name="T0" fmla="*/ 16 w 16"/>
                <a:gd name="T1" fmla="*/ 32 h 1669"/>
                <a:gd name="T2" fmla="*/ 16 w 16"/>
                <a:gd name="T3" fmla="*/ 1669 h 1669"/>
                <a:gd name="T4" fmla="*/ 0 w 16"/>
                <a:gd name="T5" fmla="*/ 1669 h 1669"/>
                <a:gd name="T6" fmla="*/ 0 w 16"/>
                <a:gd name="T7" fmla="*/ 0 h 1669"/>
              </a:gdLst>
              <a:ahLst/>
              <a:cxnLst>
                <a:cxn ang="0">
                  <a:pos x="T0" y="T1"/>
                </a:cxn>
                <a:cxn ang="0">
                  <a:pos x="T2" y="T3"/>
                </a:cxn>
                <a:cxn ang="0">
                  <a:pos x="T4" y="T5"/>
                </a:cxn>
                <a:cxn ang="0">
                  <a:pos x="T6" y="T7"/>
                </a:cxn>
              </a:cxnLst>
              <a:rect l="0" t="0" r="r" b="b"/>
              <a:pathLst>
                <a:path w="16" h="1669">
                  <a:moveTo>
                    <a:pt x="16" y="32"/>
                  </a:moveTo>
                  <a:lnTo>
                    <a:pt x="16" y="1669"/>
                  </a:lnTo>
                  <a:lnTo>
                    <a:pt x="0" y="1669"/>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53">
              <a:extLst>
                <a:ext uri="{FF2B5EF4-FFF2-40B4-BE49-F238E27FC236}">
                  <a16:creationId xmlns:a16="http://schemas.microsoft.com/office/drawing/2014/main" id="{E62D8457-137A-874C-97BD-52B377C978A5}"/>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 name="T10" fmla="*/ 243 w 243"/>
                <a:gd name="T11" fmla="*/ 131 h 1800"/>
              </a:gdLst>
              <a:ahLst/>
              <a:cxnLst>
                <a:cxn ang="0">
                  <a:pos x="T0" y="T1"/>
                </a:cxn>
                <a:cxn ang="0">
                  <a:pos x="T2" y="T3"/>
                </a:cxn>
                <a:cxn ang="0">
                  <a:pos x="T4" y="T5"/>
                </a:cxn>
                <a:cxn ang="0">
                  <a:pos x="T6" y="T7"/>
                </a:cxn>
                <a:cxn ang="0">
                  <a:pos x="T8" y="T9"/>
                </a:cxn>
                <a:cxn ang="0">
                  <a:pos x="T10" y="T11"/>
                </a:cxn>
              </a:cxnLst>
              <a:rect l="0" t="0" r="r" b="b"/>
              <a:pathLst>
                <a:path w="243" h="1800">
                  <a:moveTo>
                    <a:pt x="243" y="131"/>
                  </a:moveTo>
                  <a:lnTo>
                    <a:pt x="243" y="1800"/>
                  </a:lnTo>
                  <a:lnTo>
                    <a:pt x="214" y="1800"/>
                  </a:lnTo>
                  <a:lnTo>
                    <a:pt x="0" y="1285"/>
                  </a:lnTo>
                  <a:lnTo>
                    <a:pt x="0" y="0"/>
                  </a:lnTo>
                  <a:lnTo>
                    <a:pt x="243" y="13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4">
              <a:extLst>
                <a:ext uri="{FF2B5EF4-FFF2-40B4-BE49-F238E27FC236}">
                  <a16:creationId xmlns:a16="http://schemas.microsoft.com/office/drawing/2014/main" id="{F8F3915A-0555-2B42-B6F7-B9286FF21A71}"/>
                </a:ext>
              </a:extLst>
            </p:cNvPr>
            <p:cNvSpPr/>
            <p:nvPr/>
          </p:nvSpPr>
          <p:spPr bwMode="auto">
            <a:xfrm>
              <a:off x="7627505" y="3014528"/>
              <a:ext cx="70022" cy="518683"/>
            </a:xfrm>
            <a:custGeom>
              <a:avLst/>
              <a:gdLst>
                <a:gd name="T0" fmla="*/ 243 w 243"/>
                <a:gd name="T1" fmla="*/ 131 h 1800"/>
                <a:gd name="T2" fmla="*/ 243 w 243"/>
                <a:gd name="T3" fmla="*/ 1800 h 1800"/>
                <a:gd name="T4" fmla="*/ 214 w 243"/>
                <a:gd name="T5" fmla="*/ 1800 h 1800"/>
                <a:gd name="T6" fmla="*/ 0 w 243"/>
                <a:gd name="T7" fmla="*/ 1285 h 1800"/>
                <a:gd name="T8" fmla="*/ 0 w 243"/>
                <a:gd name="T9" fmla="*/ 0 h 1800"/>
              </a:gdLst>
              <a:ahLst/>
              <a:cxnLst>
                <a:cxn ang="0">
                  <a:pos x="T0" y="T1"/>
                </a:cxn>
                <a:cxn ang="0">
                  <a:pos x="T2" y="T3"/>
                </a:cxn>
                <a:cxn ang="0">
                  <a:pos x="T4" y="T5"/>
                </a:cxn>
                <a:cxn ang="0">
                  <a:pos x="T6" y="T7"/>
                </a:cxn>
                <a:cxn ang="0">
                  <a:pos x="T8" y="T9"/>
                </a:cxn>
              </a:cxnLst>
              <a:rect l="0" t="0" r="r" b="b"/>
              <a:pathLst>
                <a:path w="243" h="1800">
                  <a:moveTo>
                    <a:pt x="243" y="131"/>
                  </a:moveTo>
                  <a:lnTo>
                    <a:pt x="243" y="1800"/>
                  </a:lnTo>
                  <a:lnTo>
                    <a:pt x="214" y="1800"/>
                  </a:lnTo>
                  <a:lnTo>
                    <a:pt x="0" y="1285"/>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9">
              <a:extLst>
                <a:ext uri="{FF2B5EF4-FFF2-40B4-BE49-F238E27FC236}">
                  <a16:creationId xmlns:a16="http://schemas.microsoft.com/office/drawing/2014/main" id="{96AD6263-D802-B348-8423-B4CFC3A9EF2E}"/>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 name="T8" fmla="*/ 208 w 208"/>
                <a:gd name="T9" fmla="*/ 0 h 1285"/>
              </a:gdLst>
              <a:ahLst/>
              <a:cxnLst>
                <a:cxn ang="0">
                  <a:pos x="T0" y="T1"/>
                </a:cxn>
                <a:cxn ang="0">
                  <a:pos x="T2" y="T3"/>
                </a:cxn>
                <a:cxn ang="0">
                  <a:pos x="T4" y="T5"/>
                </a:cxn>
                <a:cxn ang="0">
                  <a:pos x="T6" y="T7"/>
                </a:cxn>
                <a:cxn ang="0">
                  <a:pos x="T8" y="T9"/>
                </a:cxn>
              </a:cxnLst>
              <a:rect l="0" t="0" r="r" b="b"/>
              <a:pathLst>
                <a:path w="208" h="1285">
                  <a:moveTo>
                    <a:pt x="208" y="0"/>
                  </a:moveTo>
                  <a:lnTo>
                    <a:pt x="208" y="1285"/>
                  </a:lnTo>
                  <a:lnTo>
                    <a:pt x="0" y="780"/>
                  </a:lnTo>
                  <a:lnTo>
                    <a:pt x="3" y="86"/>
                  </a:lnTo>
                  <a:lnTo>
                    <a:pt x="2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0">
              <a:extLst>
                <a:ext uri="{FF2B5EF4-FFF2-40B4-BE49-F238E27FC236}">
                  <a16:creationId xmlns:a16="http://schemas.microsoft.com/office/drawing/2014/main" id="{B423AE75-170F-3943-A1F1-9B29B10DB234}"/>
                </a:ext>
              </a:extLst>
            </p:cNvPr>
            <p:cNvSpPr/>
            <p:nvPr/>
          </p:nvSpPr>
          <p:spPr bwMode="auto">
            <a:xfrm>
              <a:off x="7567569" y="3014528"/>
              <a:ext cx="59937" cy="370282"/>
            </a:xfrm>
            <a:custGeom>
              <a:avLst/>
              <a:gdLst>
                <a:gd name="T0" fmla="*/ 208 w 208"/>
                <a:gd name="T1" fmla="*/ 0 h 1285"/>
                <a:gd name="T2" fmla="*/ 208 w 208"/>
                <a:gd name="T3" fmla="*/ 1285 h 1285"/>
                <a:gd name="T4" fmla="*/ 0 w 208"/>
                <a:gd name="T5" fmla="*/ 780 h 1285"/>
                <a:gd name="T6" fmla="*/ 3 w 208"/>
                <a:gd name="T7" fmla="*/ 86 h 1285"/>
              </a:gdLst>
              <a:ahLst/>
              <a:cxnLst>
                <a:cxn ang="0">
                  <a:pos x="T0" y="T1"/>
                </a:cxn>
                <a:cxn ang="0">
                  <a:pos x="T2" y="T3"/>
                </a:cxn>
                <a:cxn ang="0">
                  <a:pos x="T4" y="T5"/>
                </a:cxn>
                <a:cxn ang="0">
                  <a:pos x="T6" y="T7"/>
                </a:cxn>
              </a:cxnLst>
              <a:rect l="0" t="0" r="r" b="b"/>
              <a:pathLst>
                <a:path w="208" h="1285">
                  <a:moveTo>
                    <a:pt x="208" y="0"/>
                  </a:moveTo>
                  <a:lnTo>
                    <a:pt x="208" y="1285"/>
                  </a:lnTo>
                  <a:lnTo>
                    <a:pt x="0" y="780"/>
                  </a:lnTo>
                  <a:lnTo>
                    <a:pt x="3" y="86"/>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179">
              <a:extLst>
                <a:ext uri="{FF2B5EF4-FFF2-40B4-BE49-F238E27FC236}">
                  <a16:creationId xmlns:a16="http://schemas.microsoft.com/office/drawing/2014/main" id="{C5957465-C4FB-E54A-B450-333713CFAFA8}"/>
                </a:ext>
              </a:extLst>
            </p:cNvPr>
            <p:cNvSpPr>
              <a:spLocks noChangeArrowheads="1"/>
            </p:cNvSpPr>
            <p:nvPr/>
          </p:nvSpPr>
          <p:spPr bwMode="auto">
            <a:xfrm>
              <a:off x="7432999" y="2933844"/>
              <a:ext cx="108347"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180">
              <a:extLst>
                <a:ext uri="{FF2B5EF4-FFF2-40B4-BE49-F238E27FC236}">
                  <a16:creationId xmlns:a16="http://schemas.microsoft.com/office/drawing/2014/main" id="{F8EE87F1-0C78-1146-91C0-823844E5883B}"/>
                </a:ext>
              </a:extLst>
            </p:cNvPr>
            <p:cNvSpPr/>
            <p:nvPr/>
          </p:nvSpPr>
          <p:spPr bwMode="auto">
            <a:xfrm>
              <a:off x="7432999" y="2933844"/>
              <a:ext cx="108347" cy="597061"/>
            </a:xfrm>
            <a:custGeom>
              <a:avLst/>
              <a:gdLst>
                <a:gd name="T0" fmla="*/ 376 w 376"/>
                <a:gd name="T1" fmla="*/ 0 h 2072"/>
                <a:gd name="T2" fmla="*/ 376 w 376"/>
                <a:gd name="T3" fmla="*/ 2072 h 2072"/>
                <a:gd name="T4" fmla="*/ 0 w 376"/>
                <a:gd name="T5" fmla="*/ 2072 h 2072"/>
                <a:gd name="T6" fmla="*/ 0 w 376"/>
                <a:gd name="T7" fmla="*/ 0 h 2072"/>
              </a:gdLst>
              <a:ahLst/>
              <a:cxnLst>
                <a:cxn ang="0">
                  <a:pos x="T0" y="T1"/>
                </a:cxn>
                <a:cxn ang="0">
                  <a:pos x="T2" y="T3"/>
                </a:cxn>
                <a:cxn ang="0">
                  <a:pos x="T4" y="T5"/>
                </a:cxn>
                <a:cxn ang="0">
                  <a:pos x="T6" y="T7"/>
                </a:cxn>
              </a:cxnLst>
              <a:rect l="0" t="0" r="r" b="b"/>
              <a:pathLst>
                <a:path w="376" h="2072">
                  <a:moveTo>
                    <a:pt x="376" y="0"/>
                  </a:moveTo>
                  <a:lnTo>
                    <a:pt x="376"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Rectangle 181">
              <a:extLst>
                <a:ext uri="{FF2B5EF4-FFF2-40B4-BE49-F238E27FC236}">
                  <a16:creationId xmlns:a16="http://schemas.microsoft.com/office/drawing/2014/main" id="{3F35EE18-2C81-5D4A-901F-31904CFD187B}"/>
                </a:ext>
              </a:extLst>
            </p:cNvPr>
            <p:cNvSpPr>
              <a:spLocks noChangeArrowheads="1"/>
            </p:cNvSpPr>
            <p:nvPr/>
          </p:nvSpPr>
          <p:spPr bwMode="auto">
            <a:xfrm>
              <a:off x="7432999" y="2933844"/>
              <a:ext cx="288" cy="5970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182">
              <a:extLst>
                <a:ext uri="{FF2B5EF4-FFF2-40B4-BE49-F238E27FC236}">
                  <a16:creationId xmlns:a16="http://schemas.microsoft.com/office/drawing/2014/main" id="{C7FEFE69-AA15-004F-9D9D-A7D4A02E287F}"/>
                </a:ext>
              </a:extLst>
            </p:cNvPr>
            <p:cNvSpPr/>
            <p:nvPr/>
          </p:nvSpPr>
          <p:spPr bwMode="auto">
            <a:xfrm>
              <a:off x="7432999" y="2933844"/>
              <a:ext cx="0" cy="597061"/>
            </a:xfrm>
            <a:custGeom>
              <a:avLst/>
              <a:gdLst>
                <a:gd name="T0" fmla="*/ 0 h 2072"/>
                <a:gd name="T1" fmla="*/ 2072 h 2072"/>
                <a:gd name="T2" fmla="*/ 2072 h 2072"/>
                <a:gd name="T3" fmla="*/ 0 h 2072"/>
              </a:gdLst>
              <a:ahLst/>
              <a:cxnLst>
                <a:cxn ang="0">
                  <a:pos x="0" y="T0"/>
                </a:cxn>
                <a:cxn ang="0">
                  <a:pos x="0" y="T1"/>
                </a:cxn>
                <a:cxn ang="0">
                  <a:pos x="0" y="T2"/>
                </a:cxn>
                <a:cxn ang="0">
                  <a:pos x="0" y="T3"/>
                </a:cxn>
              </a:cxnLst>
              <a:rect l="0" t="0" r="r" b="b"/>
              <a:pathLst>
                <a:path h="2072">
                  <a:moveTo>
                    <a:pt x="0" y="0"/>
                  </a:moveTo>
                  <a:lnTo>
                    <a:pt x="0" y="2072"/>
                  </a:lnTo>
                  <a:lnTo>
                    <a:pt x="0" y="2072"/>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Rectangle 194">
              <a:extLst>
                <a:ext uri="{FF2B5EF4-FFF2-40B4-BE49-F238E27FC236}">
                  <a16:creationId xmlns:a16="http://schemas.microsoft.com/office/drawing/2014/main" id="{851C8A6E-2264-0142-B123-B8E88AC378DC}"/>
                </a:ext>
              </a:extLst>
            </p:cNvPr>
            <p:cNvSpPr>
              <a:spLocks noChangeArrowheads="1"/>
            </p:cNvSpPr>
            <p:nvPr/>
          </p:nvSpPr>
          <p:spPr bwMode="auto">
            <a:xfrm>
              <a:off x="7309956" y="2930674"/>
              <a:ext cx="83854"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Freeform 195">
              <a:extLst>
                <a:ext uri="{FF2B5EF4-FFF2-40B4-BE49-F238E27FC236}">
                  <a16:creationId xmlns:a16="http://schemas.microsoft.com/office/drawing/2014/main" id="{0EF7D1C5-9A47-BD4B-B551-89080C1CB949}"/>
                </a:ext>
              </a:extLst>
            </p:cNvPr>
            <p:cNvSpPr/>
            <p:nvPr/>
          </p:nvSpPr>
          <p:spPr bwMode="auto">
            <a:xfrm>
              <a:off x="7309956" y="2930674"/>
              <a:ext cx="83854" cy="600231"/>
            </a:xfrm>
            <a:custGeom>
              <a:avLst/>
              <a:gdLst>
                <a:gd name="T0" fmla="*/ 291 w 291"/>
                <a:gd name="T1" fmla="*/ 0 h 2083"/>
                <a:gd name="T2" fmla="*/ 291 w 291"/>
                <a:gd name="T3" fmla="*/ 2083 h 2083"/>
                <a:gd name="T4" fmla="*/ 0 w 291"/>
                <a:gd name="T5" fmla="*/ 2083 h 2083"/>
                <a:gd name="T6" fmla="*/ 0 w 291"/>
                <a:gd name="T7" fmla="*/ 0 h 2083"/>
              </a:gdLst>
              <a:ahLst/>
              <a:cxnLst>
                <a:cxn ang="0">
                  <a:pos x="T0" y="T1"/>
                </a:cxn>
                <a:cxn ang="0">
                  <a:pos x="T2" y="T3"/>
                </a:cxn>
                <a:cxn ang="0">
                  <a:pos x="T4" y="T5"/>
                </a:cxn>
                <a:cxn ang="0">
                  <a:pos x="T6" y="T7"/>
                </a:cxn>
              </a:cxnLst>
              <a:rect l="0" t="0" r="r" b="b"/>
              <a:pathLst>
                <a:path w="291" h="2083">
                  <a:moveTo>
                    <a:pt x="291" y="0"/>
                  </a:moveTo>
                  <a:lnTo>
                    <a:pt x="291"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Rectangle 196">
              <a:extLst>
                <a:ext uri="{FF2B5EF4-FFF2-40B4-BE49-F238E27FC236}">
                  <a16:creationId xmlns:a16="http://schemas.microsoft.com/office/drawing/2014/main" id="{3C7F0DCA-BD04-0749-971E-F944AA92A4C5}"/>
                </a:ext>
              </a:extLst>
            </p:cNvPr>
            <p:cNvSpPr>
              <a:spLocks noChangeArrowheads="1"/>
            </p:cNvSpPr>
            <p:nvPr/>
          </p:nvSpPr>
          <p:spPr bwMode="auto">
            <a:xfrm>
              <a:off x="7236188" y="2930674"/>
              <a:ext cx="73768" cy="60023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197">
              <a:extLst>
                <a:ext uri="{FF2B5EF4-FFF2-40B4-BE49-F238E27FC236}">
                  <a16:creationId xmlns:a16="http://schemas.microsoft.com/office/drawing/2014/main" id="{6B4CBF39-BF0F-6E4F-9EF7-D9684AA9D067}"/>
                </a:ext>
              </a:extLst>
            </p:cNvPr>
            <p:cNvSpPr/>
            <p:nvPr/>
          </p:nvSpPr>
          <p:spPr bwMode="auto">
            <a:xfrm>
              <a:off x="7236188" y="2930674"/>
              <a:ext cx="73768" cy="600231"/>
            </a:xfrm>
            <a:custGeom>
              <a:avLst/>
              <a:gdLst>
                <a:gd name="T0" fmla="*/ 256 w 256"/>
                <a:gd name="T1" fmla="*/ 0 h 2083"/>
                <a:gd name="T2" fmla="*/ 256 w 256"/>
                <a:gd name="T3" fmla="*/ 2083 h 2083"/>
                <a:gd name="T4" fmla="*/ 0 w 256"/>
                <a:gd name="T5" fmla="*/ 2083 h 2083"/>
                <a:gd name="T6" fmla="*/ 0 w 256"/>
                <a:gd name="T7" fmla="*/ 0 h 2083"/>
              </a:gdLst>
              <a:ahLst/>
              <a:cxnLst>
                <a:cxn ang="0">
                  <a:pos x="T0" y="T1"/>
                </a:cxn>
                <a:cxn ang="0">
                  <a:pos x="T2" y="T3"/>
                </a:cxn>
                <a:cxn ang="0">
                  <a:pos x="T4" y="T5"/>
                </a:cxn>
                <a:cxn ang="0">
                  <a:pos x="T6" y="T7"/>
                </a:cxn>
              </a:cxnLst>
              <a:rect l="0" t="0" r="r" b="b"/>
              <a:pathLst>
                <a:path w="256" h="2083">
                  <a:moveTo>
                    <a:pt x="256" y="0"/>
                  </a:moveTo>
                  <a:lnTo>
                    <a:pt x="256" y="2083"/>
                  </a:lnTo>
                  <a:lnTo>
                    <a:pt x="0" y="2083"/>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835898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页_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51021FE-5C44-5747-94F4-91008DCC1C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 altLang="zh-CN"/>
              <a:t>Attention Mechanisms of Video-Oriented Task</a:t>
            </a:r>
            <a:endParaRPr kumimoji="1" lang="zh-CN" altLang="en-US"/>
          </a:p>
        </p:txBody>
      </p:sp>
    </p:spTree>
    <p:extLst>
      <p:ext uri="{BB962C8B-B14F-4D97-AF65-F5344CB8AC3E}">
        <p14:creationId xmlns:p14="http://schemas.microsoft.com/office/powerpoint/2010/main" val="2929008313"/>
      </p:ext>
    </p:extLst>
  </p:cSld>
  <p:clrMap bg1="lt1" tx1="dk1" bg2="lt2" tx2="dk2" accent1="accent1" accent2="accent2" accent3="accent3" accent4="accent4" accent5="accent5" accent6="accent6" hlink="hlink" folHlink="folHlink"/>
  <p:sldLayoutIdLst>
    <p:sldLayoutId id="2147483680" r:id="rId1"/>
    <p:sldLayoutId id="2147483675" r:id="rId2"/>
    <p:sldLayoutId id="2147483679" r:id="rId3"/>
    <p:sldLayoutId id="2147483681" r:id="rId4"/>
    <p:sldLayoutId id="2147483682" r:id="rId5"/>
    <p:sldLayoutId id="2147483678" r:id="rId6"/>
    <p:sldLayoutId id="2147483683" r:id="rId7"/>
    <p:sldLayoutId id="2147483686" r:id="rId8"/>
    <p:sldLayoutId id="2147483684" r:id="rId9"/>
    <p:sldLayoutId id="2147483685" r:id="rId10"/>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3318799"/>
            <a:ext cx="12192000" cy="706540"/>
          </a:xfrm>
          <a:prstGeom prst="rect">
            <a:avLst/>
          </a:prstGeom>
        </p:spPr>
        <p:txBody>
          <a:bodyPr wrap="square">
            <a:spAutoFit/>
          </a:bodyPr>
          <a:lstStyle/>
          <a:p>
            <a:pPr algn="ctr">
              <a:lnSpc>
                <a:spcPct val="90000"/>
              </a:lnSpc>
              <a:spcBef>
                <a:spcPts val="1000"/>
              </a:spcBef>
              <a:defRPr/>
            </a:pPr>
            <a:r>
              <a:rPr lang="zh-CN" altLang="en-US" sz="44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89" name="文本框 88">
            <a:extLst>
              <a:ext uri="{FF2B5EF4-FFF2-40B4-BE49-F238E27FC236}">
                <a16:creationId xmlns:a16="http://schemas.microsoft.com/office/drawing/2014/main" id="{598E0706-D665-F65B-27FF-E2BF9718D0A1}"/>
              </a:ext>
            </a:extLst>
          </p:cNvPr>
          <p:cNvSpPr txBox="1"/>
          <p:nvPr/>
        </p:nvSpPr>
        <p:spPr>
          <a:xfrm>
            <a:off x="0" y="4607312"/>
            <a:ext cx="12192000" cy="776751"/>
          </a:xfrm>
          <a:prstGeom prst="rect">
            <a:avLst/>
          </a:prstGeom>
          <a:noFill/>
        </p:spPr>
        <p:txBody>
          <a:bodyPr wrap="square">
            <a:spAutoFit/>
          </a:bodyPr>
          <a:lstStyle/>
          <a:p>
            <a:pPr algn="ctr">
              <a:lnSpc>
                <a:spcPct val="90000"/>
              </a:lnSpc>
              <a:spcBef>
                <a:spcPts val="1000"/>
              </a:spcBef>
            </a:pPr>
            <a:r>
              <a:rPr lang="en-US" altLang="zh-CN" sz="2000" b="1" dirty="0">
                <a:latin typeface="Times New Roman" panose="02020603050405020304" pitchFamily="18" charset="0"/>
                <a:ea typeface="华文仿宋" panose="02010600040101010101" pitchFamily="2" charset="-122"/>
                <a:cs typeface="Times New Roman" panose="02020603050405020304" pitchFamily="18" charset="0"/>
              </a:rPr>
              <a:t>Qi Tang</a:t>
            </a:r>
          </a:p>
          <a:p>
            <a:pPr algn="ctr">
              <a:lnSpc>
                <a:spcPct val="90000"/>
              </a:lnSpc>
              <a:spcBef>
                <a:spcPts val="1000"/>
              </a:spcBef>
            </a:pPr>
            <a:fld id="{BA38B591-0487-2248-9C79-8570CD84154C}" type="datetime1">
              <a:rPr lang="zh-CN" altLang="en-US" sz="2000" b="1" smtClean="0">
                <a:latin typeface="Times New Roman" panose="02020603050405020304" pitchFamily="18" charset="0"/>
                <a:ea typeface="华文仿宋" panose="02010600040101010101" pitchFamily="2" charset="-122"/>
                <a:cs typeface="Times New Roman" panose="02020603050405020304" pitchFamily="18" charset="0"/>
              </a:rPr>
              <a:pPr algn="ctr">
                <a:lnSpc>
                  <a:spcPct val="90000"/>
                </a:lnSpc>
                <a:spcBef>
                  <a:spcPts val="1000"/>
                </a:spcBef>
              </a:pPr>
              <a:t>2023/6/6</a:t>
            </a:fld>
            <a:endParaRPr lang="en-US" altLang="zh-CN" sz="2000"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 name="文本占位符 3">
            <a:extLst>
              <a:ext uri="{FF2B5EF4-FFF2-40B4-BE49-F238E27FC236}">
                <a16:creationId xmlns:a16="http://schemas.microsoft.com/office/drawing/2014/main" id="{1E6A28EF-D372-AD4E-A930-0DEBE3C36161}"/>
              </a:ext>
            </a:extLst>
          </p:cNvPr>
          <p:cNvSpPr>
            <a:spLocks noGrp="1"/>
          </p:cNvSpPr>
          <p:nvPr>
            <p:ph type="body" sz="quarter" idx="4294967295"/>
          </p:nvPr>
        </p:nvSpPr>
        <p:spPr>
          <a:xfrm>
            <a:off x="1207274" y="2247949"/>
            <a:ext cx="4266425" cy="488877"/>
          </a:xfrm>
          <a:prstGeom prst="rect">
            <a:avLst/>
          </a:prstGeom>
        </p:spPr>
        <p:txBody>
          <a:bodyPr/>
          <a:lstStyle/>
          <a:p>
            <a:pPr marL="0" indent="0">
              <a:buNone/>
            </a:pP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信息隐藏与数字水印课程汇报</a:t>
            </a:r>
          </a:p>
        </p:txBody>
      </p:sp>
    </p:spTree>
    <p:extLst>
      <p:ext uri="{BB962C8B-B14F-4D97-AF65-F5344CB8AC3E}">
        <p14:creationId xmlns:p14="http://schemas.microsoft.com/office/powerpoint/2010/main" val="87320921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199030"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Attacking General Watermarks with the Proposed Algorithms </a:t>
            </a:r>
            <a:endParaRPr lang="en" altLang="zh-CN"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EC7BAB0-848E-8276-3703-744FF04B5777}"/>
              </a:ext>
            </a:extLst>
          </p:cNvPr>
          <p:cNvPicPr>
            <a:picLocks noChangeAspect="1"/>
          </p:cNvPicPr>
          <p:nvPr/>
        </p:nvPicPr>
        <p:blipFill>
          <a:blip r:embed="rId3"/>
          <a:stretch>
            <a:fillRect/>
          </a:stretch>
        </p:blipFill>
        <p:spPr>
          <a:xfrm>
            <a:off x="2520950" y="1516807"/>
            <a:ext cx="7150100" cy="4254500"/>
          </a:xfrm>
          <a:prstGeom prst="rect">
            <a:avLst/>
          </a:prstGeom>
        </p:spPr>
      </p:pic>
    </p:spTree>
    <p:extLst>
      <p:ext uri="{BB962C8B-B14F-4D97-AF65-F5344CB8AC3E}">
        <p14:creationId xmlns:p14="http://schemas.microsoft.com/office/powerpoint/2010/main" val="321949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199030"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Attacking General Watermarks with the Proposed Algorithms </a:t>
            </a:r>
            <a:endParaRPr lang="en" altLang="zh-CN"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3CDA6A1-87D1-D133-C94B-047D578CB73F}"/>
              </a:ext>
            </a:extLst>
          </p:cNvPr>
          <p:cNvPicPr>
            <a:picLocks noChangeAspect="1"/>
          </p:cNvPicPr>
          <p:nvPr/>
        </p:nvPicPr>
        <p:blipFill>
          <a:blip r:embed="rId3"/>
          <a:stretch>
            <a:fillRect/>
          </a:stretch>
        </p:blipFill>
        <p:spPr>
          <a:xfrm>
            <a:off x="1517378" y="1604481"/>
            <a:ext cx="9157244" cy="4098802"/>
          </a:xfrm>
          <a:prstGeom prst="rect">
            <a:avLst/>
          </a:prstGeom>
        </p:spPr>
      </p:pic>
    </p:spTree>
    <p:extLst>
      <p:ext uri="{BB962C8B-B14F-4D97-AF65-F5344CB8AC3E}">
        <p14:creationId xmlns:p14="http://schemas.microsoft.com/office/powerpoint/2010/main" val="167435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NewRomanPS"/>
              </a:rPr>
              <a:t>Attacking Simple Watermarks with Image Recovery Techniques </a:t>
            </a:r>
            <a:endParaRPr lang="en" altLang="zh-CN" sz="2400" dirty="0">
              <a:effectLst/>
            </a:endParaRPr>
          </a:p>
        </p:txBody>
      </p:sp>
      <p:pic>
        <p:nvPicPr>
          <p:cNvPr id="2" name="图片 1">
            <a:extLst>
              <a:ext uri="{FF2B5EF4-FFF2-40B4-BE49-F238E27FC236}">
                <a16:creationId xmlns:a16="http://schemas.microsoft.com/office/drawing/2014/main" id="{D980B484-11D2-64E7-E865-7ADAF24228EB}"/>
              </a:ext>
            </a:extLst>
          </p:cNvPr>
          <p:cNvPicPr>
            <a:picLocks noChangeAspect="1"/>
          </p:cNvPicPr>
          <p:nvPr/>
        </p:nvPicPr>
        <p:blipFill>
          <a:blip r:embed="rId3"/>
          <a:stretch>
            <a:fillRect/>
          </a:stretch>
        </p:blipFill>
        <p:spPr>
          <a:xfrm>
            <a:off x="2520950" y="1285151"/>
            <a:ext cx="7150100" cy="4724400"/>
          </a:xfrm>
          <a:prstGeom prst="rect">
            <a:avLst/>
          </a:prstGeom>
        </p:spPr>
      </p:pic>
    </p:spTree>
    <p:extLst>
      <p:ext uri="{BB962C8B-B14F-4D97-AF65-F5344CB8AC3E}">
        <p14:creationId xmlns:p14="http://schemas.microsoft.com/office/powerpoint/2010/main" val="4183026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NewRomanPS"/>
              </a:rPr>
              <a:t>Attacking Simple Watermarks with Image Recovery Techniques </a:t>
            </a:r>
            <a:endParaRPr lang="en" altLang="zh-CN" sz="2400" dirty="0">
              <a:effectLst/>
            </a:endParaRPr>
          </a:p>
        </p:txBody>
      </p:sp>
      <p:pic>
        <p:nvPicPr>
          <p:cNvPr id="3" name="图片 2">
            <a:extLst>
              <a:ext uri="{FF2B5EF4-FFF2-40B4-BE49-F238E27FC236}">
                <a16:creationId xmlns:a16="http://schemas.microsoft.com/office/drawing/2014/main" id="{B827A70D-3E0B-FB8B-D3DC-7806050F5F0D}"/>
              </a:ext>
            </a:extLst>
          </p:cNvPr>
          <p:cNvPicPr>
            <a:picLocks noChangeAspect="1"/>
          </p:cNvPicPr>
          <p:nvPr/>
        </p:nvPicPr>
        <p:blipFill>
          <a:blip r:embed="rId3"/>
          <a:stretch>
            <a:fillRect/>
          </a:stretch>
        </p:blipFill>
        <p:spPr>
          <a:xfrm>
            <a:off x="139087" y="1267106"/>
            <a:ext cx="2956809" cy="4845679"/>
          </a:xfrm>
          <a:prstGeom prst="rect">
            <a:avLst/>
          </a:prstGeom>
        </p:spPr>
      </p:pic>
      <p:pic>
        <p:nvPicPr>
          <p:cNvPr id="7" name="图片 6">
            <a:extLst>
              <a:ext uri="{FF2B5EF4-FFF2-40B4-BE49-F238E27FC236}">
                <a16:creationId xmlns:a16="http://schemas.microsoft.com/office/drawing/2014/main" id="{738C9F8F-CCD3-18F6-D97F-304B4FB9168E}"/>
              </a:ext>
            </a:extLst>
          </p:cNvPr>
          <p:cNvPicPr>
            <a:picLocks noChangeAspect="1"/>
          </p:cNvPicPr>
          <p:nvPr/>
        </p:nvPicPr>
        <p:blipFill>
          <a:blip r:embed="rId4"/>
          <a:stretch>
            <a:fillRect/>
          </a:stretch>
        </p:blipFill>
        <p:spPr>
          <a:xfrm>
            <a:off x="3149137" y="1214854"/>
            <a:ext cx="2996573" cy="4910846"/>
          </a:xfrm>
          <a:prstGeom prst="rect">
            <a:avLst/>
          </a:prstGeom>
        </p:spPr>
      </p:pic>
      <p:pic>
        <p:nvPicPr>
          <p:cNvPr id="8" name="图片 7">
            <a:extLst>
              <a:ext uri="{FF2B5EF4-FFF2-40B4-BE49-F238E27FC236}">
                <a16:creationId xmlns:a16="http://schemas.microsoft.com/office/drawing/2014/main" id="{A03B2D90-C15D-F687-452C-A8BCBCA8BE5D}"/>
              </a:ext>
            </a:extLst>
          </p:cNvPr>
          <p:cNvPicPr>
            <a:picLocks noChangeAspect="1"/>
          </p:cNvPicPr>
          <p:nvPr/>
        </p:nvPicPr>
        <p:blipFill>
          <a:blip r:embed="rId5"/>
          <a:stretch>
            <a:fillRect/>
          </a:stretch>
        </p:blipFill>
        <p:spPr>
          <a:xfrm>
            <a:off x="6145710" y="1214854"/>
            <a:ext cx="2996573" cy="4910846"/>
          </a:xfrm>
          <a:prstGeom prst="rect">
            <a:avLst/>
          </a:prstGeom>
        </p:spPr>
      </p:pic>
      <p:pic>
        <p:nvPicPr>
          <p:cNvPr id="9" name="图片 8">
            <a:extLst>
              <a:ext uri="{FF2B5EF4-FFF2-40B4-BE49-F238E27FC236}">
                <a16:creationId xmlns:a16="http://schemas.microsoft.com/office/drawing/2014/main" id="{B5841C0E-5E19-A207-DC2E-335CB9B00149}"/>
              </a:ext>
            </a:extLst>
          </p:cNvPr>
          <p:cNvPicPr>
            <a:picLocks noChangeAspect="1"/>
          </p:cNvPicPr>
          <p:nvPr/>
        </p:nvPicPr>
        <p:blipFill>
          <a:blip r:embed="rId6"/>
          <a:stretch>
            <a:fillRect/>
          </a:stretch>
        </p:blipFill>
        <p:spPr>
          <a:xfrm>
            <a:off x="9090131" y="1169001"/>
            <a:ext cx="2996573" cy="4910845"/>
          </a:xfrm>
          <a:prstGeom prst="rect">
            <a:avLst/>
          </a:prstGeom>
        </p:spPr>
      </p:pic>
    </p:spTree>
    <p:extLst>
      <p:ext uri="{BB962C8B-B14F-4D97-AF65-F5344CB8AC3E}">
        <p14:creationId xmlns:p14="http://schemas.microsoft.com/office/powerpoint/2010/main" val="1080453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On the Effectiveness of Visible Watermarks </a:t>
            </a: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Dekel</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T, Rubinstein M, Liu C, et al. On the effectiveness of visible watermarks[C]//Proceedings of the IEEE Conference on Computer Vision and Pattern Recognition. 2017: 2146-2154.</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An Attack on Watermarked Collections </a:t>
            </a:r>
            <a:endParaRPr lang="en" altLang="zh-CN" sz="2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55413D58-AF5F-9B23-C92F-51EA6F45C617}"/>
              </a:ext>
            </a:extLst>
          </p:cNvPr>
          <p:cNvSpPr txBox="1"/>
          <p:nvPr/>
        </p:nvSpPr>
        <p:spPr>
          <a:xfrm>
            <a:off x="804562" y="1291800"/>
            <a:ext cx="7225154" cy="369332"/>
          </a:xfrm>
          <a:prstGeom prst="rect">
            <a:avLst/>
          </a:prstGeom>
          <a:noFill/>
        </p:spPr>
        <p:txBody>
          <a:bodyPr wrap="square">
            <a:spAutoFit/>
          </a:bodyPr>
          <a:lstStyle/>
          <a:p>
            <a:r>
              <a:rPr lang="en" altLang="zh-CN" sz="1800" dirty="0">
                <a:effectLst/>
                <a:latin typeface="Times New Roman" panose="02020603050405020304" pitchFamily="18" charset="0"/>
                <a:cs typeface="Times New Roman" panose="02020603050405020304" pitchFamily="18" charset="0"/>
              </a:rPr>
              <a:t>Watermarks are typically added in a </a:t>
            </a:r>
            <a:r>
              <a:rPr lang="en" altLang="zh-CN" sz="1800" i="1" dirty="0">
                <a:effectLst/>
                <a:latin typeface="Times New Roman" panose="02020603050405020304" pitchFamily="18" charset="0"/>
                <a:cs typeface="Times New Roman" panose="02020603050405020304" pitchFamily="18" charset="0"/>
              </a:rPr>
              <a:t>consistent </a:t>
            </a:r>
            <a:r>
              <a:rPr lang="en" altLang="zh-CN" sz="1800" dirty="0">
                <a:effectLst/>
                <a:latin typeface="Times New Roman" panose="02020603050405020304" pitchFamily="18" charset="0"/>
                <a:cs typeface="Times New Roman" panose="02020603050405020304" pitchFamily="18" charset="0"/>
              </a:rPr>
              <a:t>way to </a:t>
            </a:r>
            <a:r>
              <a:rPr lang="en" altLang="zh-CN" sz="1800" i="1" dirty="0">
                <a:effectLst/>
                <a:latin typeface="Times New Roman" panose="02020603050405020304" pitchFamily="18" charset="0"/>
                <a:cs typeface="Times New Roman" panose="02020603050405020304" pitchFamily="18" charset="0"/>
              </a:rPr>
              <a:t>many </a:t>
            </a:r>
            <a:r>
              <a:rPr lang="en" altLang="zh-CN" sz="1800" dirty="0">
                <a:effectLst/>
                <a:latin typeface="Times New Roman" panose="02020603050405020304" pitchFamily="18" charset="0"/>
                <a:cs typeface="Times New Roman" panose="02020603050405020304" pitchFamily="18" charset="0"/>
              </a:rPr>
              <a:t>images. </a:t>
            </a:r>
            <a:endParaRPr lang="en" altLang="zh-CN"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FAA1BE84-E699-2C39-080D-E8936C540D5C}"/>
              </a:ext>
            </a:extLst>
          </p:cNvPr>
          <p:cNvPicPr>
            <a:picLocks noChangeAspect="1"/>
          </p:cNvPicPr>
          <p:nvPr/>
        </p:nvPicPr>
        <p:blipFill>
          <a:blip r:embed="rId3"/>
          <a:stretch>
            <a:fillRect/>
          </a:stretch>
        </p:blipFill>
        <p:spPr>
          <a:xfrm>
            <a:off x="968131" y="1726349"/>
            <a:ext cx="10255738" cy="4314483"/>
          </a:xfrm>
          <a:prstGeom prst="rect">
            <a:avLst/>
          </a:prstGeom>
        </p:spPr>
      </p:pic>
    </p:spTree>
    <p:extLst>
      <p:ext uri="{BB962C8B-B14F-4D97-AF65-F5344CB8AC3E}">
        <p14:creationId xmlns:p14="http://schemas.microsoft.com/office/powerpoint/2010/main" val="4024078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On the Effectiveness of Visible Watermarks </a:t>
            </a: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Dekel</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T, Rubinstein M, Liu C, et al. On the effectiveness of visible watermarks[C]//Proceedings of the IEEE Conference on Computer Vision and Pattern Recognition. 2017: 2146-2154.</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Initial Watermark Estimation &amp; Detection </a:t>
            </a:r>
            <a:endParaRPr lang="en" altLang="zh-CN" sz="2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55413D58-AF5F-9B23-C92F-51EA6F45C617}"/>
              </a:ext>
            </a:extLst>
          </p:cNvPr>
          <p:cNvSpPr txBox="1"/>
          <p:nvPr/>
        </p:nvSpPr>
        <p:spPr>
          <a:xfrm>
            <a:off x="804562" y="1291800"/>
            <a:ext cx="7225154" cy="369332"/>
          </a:xfrm>
          <a:prstGeom prst="rect">
            <a:avLst/>
          </a:prstGeom>
          <a:noFill/>
        </p:spPr>
        <p:txBody>
          <a:bodyPr wrap="square">
            <a:spAutoFit/>
          </a:bodyPr>
          <a:lstStyle/>
          <a:p>
            <a:r>
              <a:rPr lang="en" altLang="zh-CN" sz="1800" b="1" dirty="0">
                <a:effectLst/>
                <a:latin typeface="Times New Roman" panose="02020603050405020304" pitchFamily="18" charset="0"/>
                <a:cs typeface="Times New Roman" panose="02020603050405020304" pitchFamily="18" charset="0"/>
              </a:rPr>
              <a:t>I. Estimating the Matted Watermark </a:t>
            </a:r>
            <a:endParaRPr lang="en" altLang="zh-CN"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194AE36-6C75-CE30-AC01-AED71A0915D4}"/>
              </a:ext>
            </a:extLst>
          </p:cNvPr>
          <p:cNvPicPr>
            <a:picLocks noChangeAspect="1"/>
          </p:cNvPicPr>
          <p:nvPr/>
        </p:nvPicPr>
        <p:blipFill>
          <a:blip r:embed="rId3"/>
          <a:stretch>
            <a:fillRect/>
          </a:stretch>
        </p:blipFill>
        <p:spPr>
          <a:xfrm>
            <a:off x="6009624" y="1291800"/>
            <a:ext cx="5400000" cy="3355715"/>
          </a:xfrm>
          <a:prstGeom prst="rect">
            <a:avLst/>
          </a:prstGeom>
        </p:spPr>
      </p:pic>
      <p:pic>
        <p:nvPicPr>
          <p:cNvPr id="3" name="图片 2">
            <a:extLst>
              <a:ext uri="{FF2B5EF4-FFF2-40B4-BE49-F238E27FC236}">
                <a16:creationId xmlns:a16="http://schemas.microsoft.com/office/drawing/2014/main" id="{3ACB6667-CD11-6361-F64D-4F9A479A29D7}"/>
              </a:ext>
            </a:extLst>
          </p:cNvPr>
          <p:cNvPicPr>
            <a:picLocks noChangeAspect="1"/>
          </p:cNvPicPr>
          <p:nvPr/>
        </p:nvPicPr>
        <p:blipFill>
          <a:blip r:embed="rId4"/>
          <a:stretch>
            <a:fillRect/>
          </a:stretch>
        </p:blipFill>
        <p:spPr>
          <a:xfrm>
            <a:off x="1197689" y="1770868"/>
            <a:ext cx="2146300" cy="228600"/>
          </a:xfrm>
          <a:prstGeom prst="rect">
            <a:avLst/>
          </a:prstGeom>
        </p:spPr>
      </p:pic>
      <p:pic>
        <p:nvPicPr>
          <p:cNvPr id="7" name="图片 6">
            <a:extLst>
              <a:ext uri="{FF2B5EF4-FFF2-40B4-BE49-F238E27FC236}">
                <a16:creationId xmlns:a16="http://schemas.microsoft.com/office/drawing/2014/main" id="{3DFD0115-29D2-C822-B44E-CE4B67CAA245}"/>
              </a:ext>
            </a:extLst>
          </p:cNvPr>
          <p:cNvPicPr>
            <a:picLocks noChangeAspect="1"/>
          </p:cNvPicPr>
          <p:nvPr/>
        </p:nvPicPr>
        <p:blipFill>
          <a:blip r:embed="rId5"/>
          <a:stretch>
            <a:fillRect/>
          </a:stretch>
        </p:blipFill>
        <p:spPr>
          <a:xfrm>
            <a:off x="1197689" y="2249813"/>
            <a:ext cx="3543300" cy="609600"/>
          </a:xfrm>
          <a:prstGeom prst="rect">
            <a:avLst/>
          </a:prstGeom>
        </p:spPr>
      </p:pic>
      <p:sp>
        <p:nvSpPr>
          <p:cNvPr id="9" name="文本框 8">
            <a:extLst>
              <a:ext uri="{FF2B5EF4-FFF2-40B4-BE49-F238E27FC236}">
                <a16:creationId xmlns:a16="http://schemas.microsoft.com/office/drawing/2014/main" id="{0E03358B-EE5B-151D-5F70-29A089283FB7}"/>
              </a:ext>
            </a:extLst>
          </p:cNvPr>
          <p:cNvSpPr txBox="1"/>
          <p:nvPr/>
        </p:nvSpPr>
        <p:spPr>
          <a:xfrm>
            <a:off x="782376" y="3022324"/>
            <a:ext cx="6106886" cy="369332"/>
          </a:xfrm>
          <a:prstGeom prst="rect">
            <a:avLst/>
          </a:prstGeom>
          <a:noFill/>
        </p:spPr>
        <p:txBody>
          <a:bodyPr wrap="square">
            <a:spAutoFit/>
          </a:bodyPr>
          <a:lstStyle/>
          <a:p>
            <a:r>
              <a:rPr lang="en" altLang="zh-CN" sz="1800" b="1" dirty="0">
                <a:effectLst/>
                <a:latin typeface="Times New Roman" panose="02020603050405020304" pitchFamily="18" charset="0"/>
                <a:cs typeface="Times New Roman" panose="02020603050405020304" pitchFamily="18" charset="0"/>
              </a:rPr>
              <a:t>II. Watermark Detection </a:t>
            </a:r>
            <a:endParaRPr lang="en" altLang="zh-CN"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9EF79F4-9F84-29CD-7551-773FAB8C5C0A}"/>
              </a:ext>
            </a:extLst>
          </p:cNvPr>
          <p:cNvSpPr txBox="1"/>
          <p:nvPr/>
        </p:nvSpPr>
        <p:spPr>
          <a:xfrm>
            <a:off x="1134939" y="3552519"/>
            <a:ext cx="4118894" cy="1200329"/>
          </a:xfrm>
          <a:prstGeom prst="rect">
            <a:avLst/>
          </a:prstGeom>
          <a:noFill/>
        </p:spPr>
        <p:txBody>
          <a:bodyPr wrap="square">
            <a:spAutoFit/>
          </a:bodyPr>
          <a:lstStyle/>
          <a:p>
            <a:pPr algn="just"/>
            <a:r>
              <a:rPr lang="en" altLang="zh-CN" sz="1800" dirty="0">
                <a:effectLst/>
                <a:latin typeface="Times New Roman" panose="02020603050405020304" pitchFamily="18" charset="0"/>
                <a:cs typeface="Times New Roman" panose="02020603050405020304" pitchFamily="18" charset="0"/>
              </a:rPr>
              <a:t>detect the watermark in each of the images using Chamfer Distance commonly used for template matching in object detection and recognition </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817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On the Effectiveness of Visible Watermarks </a:t>
            </a: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Dekel</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T, Rubinstein M, Liu C, et al. On the effectiveness of visible watermarks[C]//Proceedings of the IEEE Conference on Computer Vision and Pattern Recognition. 2017: 2146-2154.</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369332"/>
          </a:xfrm>
          <a:prstGeom prst="rect">
            <a:avLst/>
          </a:prstGeom>
          <a:noFill/>
        </p:spPr>
        <p:txBody>
          <a:bodyPr wrap="square" rtlCol="0">
            <a:spAutoFit/>
          </a:bodyPr>
          <a:lstStyle/>
          <a:p>
            <a:r>
              <a:rPr lang="en" altLang="zh-CN" sz="1800" b="1" dirty="0">
                <a:effectLst/>
                <a:latin typeface="Times New Roman" panose="02020603050405020304" pitchFamily="18" charset="0"/>
                <a:cs typeface="Times New Roman" panose="02020603050405020304" pitchFamily="18" charset="0"/>
              </a:rPr>
              <a:t>Multi-Image Matting and Reconstruction </a:t>
            </a:r>
            <a:endParaRPr lang="en" altLang="zh-CN" sz="20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268A116D-4749-7D58-F2B3-482AC881031D}"/>
              </a:ext>
            </a:extLst>
          </p:cNvPr>
          <p:cNvSpPr txBox="1"/>
          <p:nvPr/>
        </p:nvSpPr>
        <p:spPr>
          <a:xfrm>
            <a:off x="782376" y="1367135"/>
            <a:ext cx="10713624" cy="646331"/>
          </a:xfrm>
          <a:prstGeom prst="rect">
            <a:avLst/>
          </a:prstGeom>
          <a:noFill/>
        </p:spPr>
        <p:txBody>
          <a:bodyPr wrap="square">
            <a:spAutoFit/>
          </a:bodyPr>
          <a:lstStyle/>
          <a:p>
            <a:pPr algn="just"/>
            <a:r>
              <a:rPr lang="en" altLang="zh-CN" sz="1800" dirty="0">
                <a:effectLst/>
                <a:latin typeface="Times New Roman" panose="02020603050405020304" pitchFamily="18" charset="0"/>
                <a:cs typeface="Times New Roman" panose="02020603050405020304" pitchFamily="18" charset="0"/>
              </a:rPr>
              <a:t>our goal is then to solve the multi image matting problem, i.e., decompose the observed intensities in each image into their watermark, alpha-matte, and original image components. </a:t>
            </a:r>
            <a:endParaRPr lang="en" altLang="zh-CN"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1922BA4-89A0-3636-80D9-9E0E3AF3F08F}"/>
              </a:ext>
            </a:extLst>
          </p:cNvPr>
          <p:cNvPicPr>
            <a:picLocks noChangeAspect="1"/>
          </p:cNvPicPr>
          <p:nvPr/>
        </p:nvPicPr>
        <p:blipFill>
          <a:blip r:embed="rId3"/>
          <a:stretch>
            <a:fillRect/>
          </a:stretch>
        </p:blipFill>
        <p:spPr>
          <a:xfrm>
            <a:off x="4089400" y="2229315"/>
            <a:ext cx="4013200" cy="596900"/>
          </a:xfrm>
          <a:prstGeom prst="rect">
            <a:avLst/>
          </a:prstGeom>
        </p:spPr>
      </p:pic>
      <p:pic>
        <p:nvPicPr>
          <p:cNvPr id="14" name="图片 13">
            <a:extLst>
              <a:ext uri="{FF2B5EF4-FFF2-40B4-BE49-F238E27FC236}">
                <a16:creationId xmlns:a16="http://schemas.microsoft.com/office/drawing/2014/main" id="{2B9A0B67-4200-424A-07EC-DE6856E6EAE4}"/>
              </a:ext>
            </a:extLst>
          </p:cNvPr>
          <p:cNvPicPr>
            <a:picLocks noChangeAspect="1"/>
          </p:cNvPicPr>
          <p:nvPr/>
        </p:nvPicPr>
        <p:blipFill>
          <a:blip r:embed="rId4"/>
          <a:stretch>
            <a:fillRect/>
          </a:stretch>
        </p:blipFill>
        <p:spPr>
          <a:xfrm>
            <a:off x="4310386" y="3133997"/>
            <a:ext cx="3657600" cy="419100"/>
          </a:xfrm>
          <a:prstGeom prst="rect">
            <a:avLst/>
          </a:prstGeom>
        </p:spPr>
      </p:pic>
      <p:pic>
        <p:nvPicPr>
          <p:cNvPr id="15" name="图片 14">
            <a:extLst>
              <a:ext uri="{FF2B5EF4-FFF2-40B4-BE49-F238E27FC236}">
                <a16:creationId xmlns:a16="http://schemas.microsoft.com/office/drawing/2014/main" id="{5B29E697-7115-D2DB-42EC-478365149721}"/>
              </a:ext>
            </a:extLst>
          </p:cNvPr>
          <p:cNvPicPr>
            <a:picLocks noChangeAspect="1"/>
          </p:cNvPicPr>
          <p:nvPr/>
        </p:nvPicPr>
        <p:blipFill>
          <a:blip r:embed="rId5"/>
          <a:stretch>
            <a:fillRect/>
          </a:stretch>
        </p:blipFill>
        <p:spPr>
          <a:xfrm>
            <a:off x="4875536" y="3860880"/>
            <a:ext cx="2527300" cy="381000"/>
          </a:xfrm>
          <a:prstGeom prst="rect">
            <a:avLst/>
          </a:prstGeom>
        </p:spPr>
      </p:pic>
      <p:pic>
        <p:nvPicPr>
          <p:cNvPr id="16" name="图片 15">
            <a:extLst>
              <a:ext uri="{FF2B5EF4-FFF2-40B4-BE49-F238E27FC236}">
                <a16:creationId xmlns:a16="http://schemas.microsoft.com/office/drawing/2014/main" id="{DC4BA65E-28E5-CA17-61E6-CEDFBF6CD874}"/>
              </a:ext>
            </a:extLst>
          </p:cNvPr>
          <p:cNvPicPr>
            <a:picLocks noChangeAspect="1"/>
          </p:cNvPicPr>
          <p:nvPr/>
        </p:nvPicPr>
        <p:blipFill>
          <a:blip r:embed="rId6"/>
          <a:stretch>
            <a:fillRect/>
          </a:stretch>
        </p:blipFill>
        <p:spPr>
          <a:xfrm>
            <a:off x="4685036" y="4546536"/>
            <a:ext cx="2908300" cy="431800"/>
          </a:xfrm>
          <a:prstGeom prst="rect">
            <a:avLst/>
          </a:prstGeom>
        </p:spPr>
      </p:pic>
      <p:sp>
        <p:nvSpPr>
          <p:cNvPr id="18" name="文本框 17">
            <a:extLst>
              <a:ext uri="{FF2B5EF4-FFF2-40B4-BE49-F238E27FC236}">
                <a16:creationId xmlns:a16="http://schemas.microsoft.com/office/drawing/2014/main" id="{70ADA8B8-A20D-DBC3-1464-DEB4964D95BA}"/>
              </a:ext>
            </a:extLst>
          </p:cNvPr>
          <p:cNvSpPr txBox="1"/>
          <p:nvPr/>
        </p:nvSpPr>
        <p:spPr>
          <a:xfrm>
            <a:off x="782377" y="5219027"/>
            <a:ext cx="10713623" cy="646331"/>
          </a:xfrm>
          <a:prstGeom prst="rect">
            <a:avLst/>
          </a:prstGeom>
          <a:noFill/>
        </p:spPr>
        <p:txBody>
          <a:bodyPr wrap="square">
            <a:spAutoFit/>
          </a:bodyPr>
          <a:lstStyle/>
          <a:p>
            <a:pPr algn="just"/>
            <a:r>
              <a:rPr lang="en" altLang="zh-CN" sz="1800" dirty="0">
                <a:effectLst/>
                <a:latin typeface="Times New Roman" panose="02020603050405020304" pitchFamily="18" charset="0"/>
                <a:cs typeface="Times New Roman" panose="02020603050405020304" pitchFamily="18" charset="0"/>
              </a:rPr>
              <a:t>Once we have the solution for W and </a:t>
            </a:r>
            <a:r>
              <a:rPr lang="el-GR" altLang="zh-CN" sz="1800" dirty="0">
                <a:effectLst/>
                <a:latin typeface="Times New Roman" panose="02020603050405020304" pitchFamily="18" charset="0"/>
                <a:cs typeface="Times New Roman" panose="02020603050405020304" pitchFamily="18" charset="0"/>
              </a:rPr>
              <a:t>α, </a:t>
            </a:r>
            <a:r>
              <a:rPr lang="en" altLang="zh-CN" sz="1800" dirty="0">
                <a:effectLst/>
                <a:latin typeface="Times New Roman" panose="02020603050405020304" pitchFamily="18" charset="0"/>
                <a:cs typeface="Times New Roman" panose="02020603050405020304" pitchFamily="18" charset="0"/>
              </a:rPr>
              <a:t>we can use them to remove the watermark from any new image marked by it, without the need to run the entire pipeline again. </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705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On the Effectiveness of Visible Watermarks </a:t>
            </a: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Dekel</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T, Rubinstein M, Liu C, et al. On the effectiveness of visible watermarks[C]//Proceedings of the IEEE Conference on Computer Vision and Pattern Recognition. 2017: 2146-2154.</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369332"/>
          </a:xfrm>
          <a:prstGeom prst="rect">
            <a:avLst/>
          </a:prstGeom>
          <a:noFill/>
        </p:spPr>
        <p:txBody>
          <a:bodyPr wrap="square" rtlCol="0">
            <a:spAutoFit/>
          </a:bodyPr>
          <a:lstStyle/>
          <a:p>
            <a:r>
              <a:rPr lang="en" altLang="zh-CN" sz="1800" b="1" dirty="0">
                <a:effectLst/>
                <a:latin typeface="Times New Roman" panose="02020603050405020304" pitchFamily="18" charset="0"/>
                <a:cs typeface="Times New Roman" panose="02020603050405020304" pitchFamily="18" charset="0"/>
              </a:rPr>
              <a:t>Multi-Image Matting and Reconstruction </a:t>
            </a:r>
            <a:endParaRPr lang="en" altLang="zh-CN"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1DAB9DAA-5F39-F3BE-5595-CC3ABF604B45}"/>
              </a:ext>
            </a:extLst>
          </p:cNvPr>
          <p:cNvPicPr>
            <a:picLocks noChangeAspect="1"/>
          </p:cNvPicPr>
          <p:nvPr/>
        </p:nvPicPr>
        <p:blipFill>
          <a:blip r:embed="rId3"/>
          <a:stretch>
            <a:fillRect/>
          </a:stretch>
        </p:blipFill>
        <p:spPr>
          <a:xfrm>
            <a:off x="2483422" y="1151286"/>
            <a:ext cx="7225155" cy="4909077"/>
          </a:xfrm>
          <a:prstGeom prst="rect">
            <a:avLst/>
          </a:prstGeom>
        </p:spPr>
      </p:pic>
    </p:spTree>
    <p:extLst>
      <p:ext uri="{BB962C8B-B14F-4D97-AF65-F5344CB8AC3E}">
        <p14:creationId xmlns:p14="http://schemas.microsoft.com/office/powerpoint/2010/main" val="674387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On the Effectiveness of Visible Watermarks </a:t>
            </a: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Dekel</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T, Rubinstein M, Liu C, et al. On the effectiveness of visible watermarks[C]//Proceedings of the IEEE Conference on Computer Vision and Pattern Recognition. 2017: 2146-2154.</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A Generalized Watermarking Model </a:t>
            </a:r>
            <a:endParaRPr lang="en" altLang="zh-CN" sz="2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FA5B651-2E98-1D88-6B9D-638D631260D5}"/>
              </a:ext>
            </a:extLst>
          </p:cNvPr>
          <p:cNvSpPr txBox="1"/>
          <p:nvPr/>
        </p:nvSpPr>
        <p:spPr>
          <a:xfrm>
            <a:off x="782376" y="1489561"/>
            <a:ext cx="10713624" cy="3139321"/>
          </a:xfrm>
          <a:prstGeom prst="rect">
            <a:avLst/>
          </a:prstGeom>
          <a:noFill/>
        </p:spPr>
        <p:txBody>
          <a:bodyPr wrap="square">
            <a:spAutoFit/>
          </a:bodyPr>
          <a:lstStyle/>
          <a:p>
            <a:pPr algn="just"/>
            <a:r>
              <a:rPr lang="en" altLang="zh-CN" sz="1800" dirty="0">
                <a:effectLst/>
                <a:latin typeface="Times New Roman" panose="02020603050405020304" pitchFamily="18" charset="0"/>
                <a:cs typeface="Times New Roman" panose="02020603050405020304" pitchFamily="18" charset="0"/>
              </a:rPr>
              <a:t>We study how robust the attack is to various types of </a:t>
            </a:r>
            <a:r>
              <a:rPr lang="en" altLang="zh-CN" sz="1800" i="1" dirty="0">
                <a:effectLst/>
                <a:latin typeface="Times New Roman" panose="02020603050405020304" pitchFamily="18" charset="0"/>
                <a:cs typeface="Times New Roman" panose="02020603050405020304" pitchFamily="18" charset="0"/>
              </a:rPr>
              <a:t>inconsistencies</a:t>
            </a:r>
            <a:r>
              <a:rPr lang="en" altLang="zh-CN" sz="1800" dirty="0">
                <a:effectLst/>
                <a:latin typeface="Times New Roman" panose="02020603050405020304" pitchFamily="18" charset="0"/>
                <a:cs typeface="Times New Roman" panose="02020603050405020304" pitchFamily="18" charset="0"/>
              </a:rPr>
              <a:t>—or </a:t>
            </a:r>
            <a:r>
              <a:rPr lang="en" altLang="zh-CN" sz="1800" i="1" dirty="0">
                <a:effectLst/>
                <a:latin typeface="Times New Roman" panose="02020603050405020304" pitchFamily="18" charset="0"/>
                <a:cs typeface="Times New Roman" panose="02020603050405020304" pitchFamily="18" charset="0"/>
              </a:rPr>
              <a:t>variations</a:t>
            </a:r>
            <a:r>
              <a:rPr lang="en" altLang="zh-CN" sz="1800" dirty="0">
                <a:effectLst/>
                <a:latin typeface="Times New Roman" panose="02020603050405020304" pitchFamily="18" charset="0"/>
                <a:cs typeface="Times New Roman" panose="02020603050405020304" pitchFamily="18" charset="0"/>
              </a:rPr>
              <a:t>—that could potentially be introduced while embedding the watermark in each image. We show, </a:t>
            </a:r>
          </a:p>
          <a:p>
            <a:pPr algn="just"/>
            <a:endParaRPr lang="en" altLang="zh-CN" dirty="0">
              <a:latin typeface="Times New Roman" panose="02020603050405020304" pitchFamily="18" charset="0"/>
              <a:cs typeface="Times New Roman" panose="02020603050405020304" pitchFamily="18" charset="0"/>
            </a:endParaRPr>
          </a:p>
          <a:p>
            <a:pPr marL="285750" indent="-285750" algn="just">
              <a:buClr>
                <a:srgbClr val="C00000"/>
              </a:buClr>
              <a:buFont typeface="系统字体常规体"/>
              <a:buChar char="✗"/>
            </a:pPr>
            <a:r>
              <a:rPr lang="en" altLang="zh-CN" sz="1800" dirty="0">
                <a:effectLst/>
                <a:latin typeface="Times New Roman" panose="02020603050405020304" pitchFamily="18" charset="0"/>
                <a:cs typeface="Times New Roman" panose="02020603050405020304" pitchFamily="18" charset="0"/>
              </a:rPr>
              <a:t>randomly changing the position of the watermark across the collection does not prevent such an attack from detecting and removing the watermark,</a:t>
            </a:r>
          </a:p>
          <a:p>
            <a:pPr marL="285750" indent="-285750" algn="just">
              <a:buClr>
                <a:srgbClr val="C00000"/>
              </a:buClr>
              <a:buFont typeface="系统字体常规体"/>
              <a:buChar char="✗"/>
            </a:pPr>
            <a:endParaRPr lang="en" altLang="zh-CN" dirty="0">
              <a:latin typeface="Times New Roman" panose="02020603050405020304" pitchFamily="18" charset="0"/>
              <a:cs typeface="Times New Roman" panose="02020603050405020304" pitchFamily="18" charset="0"/>
            </a:endParaRPr>
          </a:p>
          <a:p>
            <a:pPr marL="285750" indent="-285750" algn="just">
              <a:buClr>
                <a:srgbClr val="C00000"/>
              </a:buClr>
              <a:buFont typeface="系统字体常规体"/>
              <a:buChar char="✗"/>
            </a:pPr>
            <a:r>
              <a:rPr lang="en" altLang="zh-CN" sz="1800" dirty="0">
                <a:effectLst/>
                <a:latin typeface="Times New Roman" panose="02020603050405020304" pitchFamily="18" charset="0"/>
                <a:cs typeface="Times New Roman" panose="02020603050405020304" pitchFamily="18" charset="0"/>
              </a:rPr>
              <a:t>nor do random changes in the watermark’s opacity or color. </a:t>
            </a:r>
          </a:p>
          <a:p>
            <a:pPr algn="just"/>
            <a:endParaRPr lang="en" altLang="zh-CN" dirty="0">
              <a:latin typeface="Times New Roman" panose="02020603050405020304" pitchFamily="18" charset="0"/>
              <a:cs typeface="Times New Roman" panose="02020603050405020304" pitchFamily="18" charset="0"/>
            </a:endParaRPr>
          </a:p>
          <a:p>
            <a:pPr marL="285750" indent="-285750" algn="just">
              <a:buClr>
                <a:schemeClr val="accent6">
                  <a:lumMod val="75000"/>
                </a:schemeClr>
              </a:buClr>
              <a:buFont typeface="Wingdings" pitchFamily="2" charset="2"/>
              <a:buChar char="ü"/>
            </a:pPr>
            <a:r>
              <a:rPr lang="en" altLang="zh-CN" sz="1800" dirty="0">
                <a:effectLst/>
                <a:latin typeface="Times New Roman" panose="02020603050405020304" pitchFamily="18" charset="0"/>
                <a:cs typeface="Times New Roman" panose="02020603050405020304" pitchFamily="18" charset="0"/>
              </a:rPr>
              <a:t>Interestingly, we found that applying small spatial deformation to the watermarks during embedding can significantly degrade the quality of the watermark-removed images, with only imperceptible changes to the watermark itself. </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954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Video Logo Removal Using Iterative Subsequent Matching </a:t>
            </a:r>
            <a:br>
              <a:rPr lang="en" altLang="zh-CN" sz="1050" dirty="0">
                <a:effectLst/>
              </a:rPr>
            </a:b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553998"/>
          </a:xfrm>
          <a:prstGeom prst="rect">
            <a:avLst/>
          </a:prstGeom>
          <a:noFill/>
        </p:spPr>
        <p:txBody>
          <a:bodyPr wrap="square">
            <a:spAutoFit/>
          </a:bodyPr>
          <a:lstStyle/>
          <a:p>
            <a:pPr marL="0" lvl="2" algn="just"/>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Dashti</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M,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Safabakhsh</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R,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Pourfard</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M, et al. Video logo removal using iterative subsequent matching[C]//2015 The International Symposium on Artificial Intelligence and Signal Processing (AISP). IEEE, 2015: 84-88.</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Video Shots and Subsequent Matching</a:t>
            </a:r>
            <a:endParaRPr lang="en" altLang="zh-CN"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8BD3EAF-BC0F-6121-2B51-5EA1C53EE14C}"/>
              </a:ext>
            </a:extLst>
          </p:cNvPr>
          <p:cNvPicPr>
            <a:picLocks noChangeAspect="1"/>
          </p:cNvPicPr>
          <p:nvPr/>
        </p:nvPicPr>
        <p:blipFill>
          <a:blip r:embed="rId3"/>
          <a:stretch>
            <a:fillRect/>
          </a:stretch>
        </p:blipFill>
        <p:spPr>
          <a:xfrm>
            <a:off x="64371" y="1488114"/>
            <a:ext cx="6089224" cy="4292236"/>
          </a:xfrm>
          <a:prstGeom prst="rect">
            <a:avLst/>
          </a:prstGeom>
        </p:spPr>
      </p:pic>
      <p:pic>
        <p:nvPicPr>
          <p:cNvPr id="7" name="图片 6">
            <a:extLst>
              <a:ext uri="{FF2B5EF4-FFF2-40B4-BE49-F238E27FC236}">
                <a16:creationId xmlns:a16="http://schemas.microsoft.com/office/drawing/2014/main" id="{85C9FF16-FB4F-1143-0D49-9855FB1214A8}"/>
              </a:ext>
            </a:extLst>
          </p:cNvPr>
          <p:cNvPicPr>
            <a:picLocks noChangeAspect="1"/>
          </p:cNvPicPr>
          <p:nvPr/>
        </p:nvPicPr>
        <p:blipFill>
          <a:blip r:embed="rId4"/>
          <a:stretch>
            <a:fillRect/>
          </a:stretch>
        </p:blipFill>
        <p:spPr>
          <a:xfrm>
            <a:off x="5708356" y="1768389"/>
            <a:ext cx="6257221" cy="3321221"/>
          </a:xfrm>
          <a:prstGeom prst="rect">
            <a:avLst/>
          </a:prstGeom>
        </p:spPr>
      </p:pic>
    </p:spTree>
    <p:extLst>
      <p:ext uri="{BB962C8B-B14F-4D97-AF65-F5344CB8AC3E}">
        <p14:creationId xmlns:p14="http://schemas.microsoft.com/office/powerpoint/2010/main" val="2475521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Visible Watermark Removal</a:t>
            </a: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3776923"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What is Watermark Removal?</a:t>
            </a:r>
            <a:endParaRPr kumimoji="1"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05443FD-A745-00CB-C1EE-41D46D9EDDAD}"/>
              </a:ext>
            </a:extLst>
          </p:cNvPr>
          <p:cNvPicPr>
            <a:picLocks noChangeAspect="1"/>
          </p:cNvPicPr>
          <p:nvPr/>
        </p:nvPicPr>
        <p:blipFill>
          <a:blip r:embed="rId3"/>
          <a:stretch>
            <a:fillRect/>
          </a:stretch>
        </p:blipFill>
        <p:spPr>
          <a:xfrm>
            <a:off x="733739" y="1839490"/>
            <a:ext cx="10762261" cy="2920999"/>
          </a:xfrm>
          <a:prstGeom prst="rect">
            <a:avLst/>
          </a:prstGeom>
        </p:spPr>
      </p:pic>
      <p:sp>
        <p:nvSpPr>
          <p:cNvPr id="7" name="文本框 6">
            <a:extLst>
              <a:ext uri="{FF2B5EF4-FFF2-40B4-BE49-F238E27FC236}">
                <a16:creationId xmlns:a16="http://schemas.microsoft.com/office/drawing/2014/main" id="{275EF91F-8AC4-A548-D782-1C150F678083}"/>
              </a:ext>
            </a:extLst>
          </p:cNvPr>
          <p:cNvSpPr txBox="1"/>
          <p:nvPr/>
        </p:nvSpPr>
        <p:spPr>
          <a:xfrm>
            <a:off x="1049404" y="5098942"/>
            <a:ext cx="2260600" cy="369332"/>
          </a:xfrm>
          <a:prstGeom prst="rect">
            <a:avLst/>
          </a:prstGeom>
          <a:noFill/>
        </p:spPr>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Watermarked Image</a:t>
            </a:r>
            <a:endParaRPr kumimoji="1"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939B3C2-F101-F967-ED32-FF8174822031}"/>
              </a:ext>
            </a:extLst>
          </p:cNvPr>
          <p:cNvSpPr txBox="1"/>
          <p:nvPr/>
        </p:nvSpPr>
        <p:spPr>
          <a:xfrm>
            <a:off x="4984568" y="5098942"/>
            <a:ext cx="2260600" cy="369332"/>
          </a:xfrm>
          <a:prstGeom prst="rect">
            <a:avLst/>
          </a:prstGeom>
          <a:noFill/>
        </p:spPr>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Erasing</a:t>
            </a:r>
            <a:endParaRPr kumimoji="1"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83673E1E-8210-5866-8085-A83ECFD787F2}"/>
              </a:ext>
            </a:extLst>
          </p:cNvPr>
          <p:cNvSpPr txBox="1"/>
          <p:nvPr/>
        </p:nvSpPr>
        <p:spPr>
          <a:xfrm>
            <a:off x="8905198" y="5098942"/>
            <a:ext cx="2260600" cy="369332"/>
          </a:xfrm>
          <a:prstGeom prst="rect">
            <a:avLst/>
          </a:prstGeom>
          <a:noFill/>
        </p:spPr>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Erasing</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6333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Video Logo Removal Using Iterative Subsequent Matching </a:t>
            </a:r>
            <a:br>
              <a:rPr lang="en" altLang="zh-CN" sz="1050" dirty="0">
                <a:effectLst/>
              </a:rPr>
            </a:b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553998"/>
          </a:xfrm>
          <a:prstGeom prst="rect">
            <a:avLst/>
          </a:prstGeom>
          <a:noFill/>
        </p:spPr>
        <p:txBody>
          <a:bodyPr wrap="square">
            <a:spAutoFit/>
          </a:bodyPr>
          <a:lstStyle/>
          <a:p>
            <a:pPr marL="0" lvl="2" algn="just"/>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Dashti</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M,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Safabakhsh</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R,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Pourfard</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M, et al. Video logo removal using iterative subsequent matching[C]//2015 The International Symposium on Artificial Intelligence and Signal Processing (AISP). IEEE, 2015: 84-88.</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NewRomanPSMT"/>
              </a:rPr>
              <a:t>The Algorithm of Iterative Subsequent Matching </a:t>
            </a:r>
            <a:endParaRPr lang="en" altLang="zh-CN" sz="2400" b="1" dirty="0">
              <a:effectLst/>
            </a:endParaRPr>
          </a:p>
        </p:txBody>
      </p:sp>
      <p:pic>
        <p:nvPicPr>
          <p:cNvPr id="3" name="图片 2">
            <a:extLst>
              <a:ext uri="{FF2B5EF4-FFF2-40B4-BE49-F238E27FC236}">
                <a16:creationId xmlns:a16="http://schemas.microsoft.com/office/drawing/2014/main" id="{32FF93E4-3BF5-C03D-218F-2B32213C9FF6}"/>
              </a:ext>
            </a:extLst>
          </p:cNvPr>
          <p:cNvPicPr>
            <a:picLocks noChangeAspect="1"/>
          </p:cNvPicPr>
          <p:nvPr/>
        </p:nvPicPr>
        <p:blipFill>
          <a:blip r:embed="rId3"/>
          <a:stretch>
            <a:fillRect/>
          </a:stretch>
        </p:blipFill>
        <p:spPr>
          <a:xfrm>
            <a:off x="782376" y="1232511"/>
            <a:ext cx="10627973" cy="4792314"/>
          </a:xfrm>
          <a:prstGeom prst="rect">
            <a:avLst/>
          </a:prstGeom>
        </p:spPr>
      </p:pic>
    </p:spTree>
    <p:extLst>
      <p:ext uri="{BB962C8B-B14F-4D97-AF65-F5344CB8AC3E}">
        <p14:creationId xmlns:p14="http://schemas.microsoft.com/office/powerpoint/2010/main" val="3761249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pPr>
              <a:defRPr/>
            </a:pPr>
            <a: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t>Large-Scale Visible Watermark Detection and Removal </a:t>
            </a:r>
            <a:b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br>
            <a: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t>with Deep Convolutional Networks </a:t>
            </a:r>
            <a:br>
              <a:rPr lang="en" altLang="zh-CN" sz="2000" dirty="0"/>
            </a:br>
            <a:br>
              <a:rPr lang="en" altLang="zh-CN" sz="2000" dirty="0">
                <a:effectLst/>
              </a:rPr>
            </a:br>
            <a:b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2000" dirty="0"/>
            </a:br>
            <a:endParaRPr lang="e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707886"/>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Cheng D, Li X, Li W H, et al. Large-scale visible watermark detection and removal with deep convolutional networks[C]//Pattern Recognition and Computer Vision: First Chinese Conference, PRCV 2018, Guangzhou, China, November 23-26, 2018, Proceedings, Part III 1. Springer International Publishing, 2018: 27-40.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The Diversity of Large-Scale Watermark Dataset</a:t>
            </a:r>
            <a:endParaRPr lang="en" altLang="zh-CN"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5323EAB-C48B-B857-0C37-61EA1105917E}"/>
              </a:ext>
            </a:extLst>
          </p:cNvPr>
          <p:cNvPicPr>
            <a:picLocks noChangeAspect="1"/>
          </p:cNvPicPr>
          <p:nvPr/>
        </p:nvPicPr>
        <p:blipFill>
          <a:blip r:embed="rId3"/>
          <a:stretch>
            <a:fillRect/>
          </a:stretch>
        </p:blipFill>
        <p:spPr>
          <a:xfrm>
            <a:off x="782376" y="1786978"/>
            <a:ext cx="7394973" cy="2898532"/>
          </a:xfrm>
          <a:prstGeom prst="rect">
            <a:avLst/>
          </a:prstGeom>
        </p:spPr>
      </p:pic>
      <p:sp>
        <p:nvSpPr>
          <p:cNvPr id="8" name="文本框 7">
            <a:extLst>
              <a:ext uri="{FF2B5EF4-FFF2-40B4-BE49-F238E27FC236}">
                <a16:creationId xmlns:a16="http://schemas.microsoft.com/office/drawing/2014/main" id="{D6498697-4065-CAF8-31B3-287C347C9290}"/>
              </a:ext>
            </a:extLst>
          </p:cNvPr>
          <p:cNvSpPr txBox="1"/>
          <p:nvPr/>
        </p:nvSpPr>
        <p:spPr>
          <a:xfrm>
            <a:off x="782376" y="1284466"/>
            <a:ext cx="10033670" cy="369332"/>
          </a:xfrm>
          <a:prstGeom prst="rect">
            <a:avLst/>
          </a:prstGeom>
          <a:noFill/>
        </p:spPr>
        <p:txBody>
          <a:bodyPr wrap="square">
            <a:spAutoFit/>
          </a:bodyPr>
          <a:lstStyle/>
          <a:p>
            <a:r>
              <a:rPr lang="en" altLang="zh-CN" sz="1800" dirty="0">
                <a:effectLst/>
                <a:latin typeface="Times New Roman" panose="02020603050405020304" pitchFamily="18" charset="0"/>
                <a:cs typeface="Times New Roman" panose="02020603050405020304" pitchFamily="18" charset="0"/>
              </a:rPr>
              <a:t>containing 60000 watermarked images made of 80 watermarks, with 750 images per watermark. </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6205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pPr>
              <a:defRPr/>
            </a:pPr>
            <a: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t>Large-Scale Visible Watermark Detection and Removal </a:t>
            </a:r>
            <a:b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br>
            <a: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t>with Deep Convolutional Networks </a:t>
            </a:r>
            <a:br>
              <a:rPr lang="en" altLang="zh-CN" sz="2000" dirty="0"/>
            </a:br>
            <a:br>
              <a:rPr lang="en" altLang="zh-CN" sz="2000" dirty="0">
                <a:effectLst/>
              </a:rPr>
            </a:br>
            <a:b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2000" dirty="0"/>
            </a:br>
            <a:endParaRPr lang="e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707886"/>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Cheng D, Li X, Li W H, et al. Large-scale visible watermark detection and removal with deep convolutional networks[C]//Pattern Recognition and Computer Vision: First Chinese Conference, PRCV 2018, Guangzhou, China, November 23-26, 2018, Proceedings, Part III 1. Springer International Publishing, 2018: 27-40.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Visible Watermark Detection and Removal </a:t>
            </a:r>
            <a:endParaRPr lang="en" altLang="zh-CN"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ADD3F93-E298-59F7-D78A-7972E0F4DE93}"/>
              </a:ext>
            </a:extLst>
          </p:cNvPr>
          <p:cNvPicPr>
            <a:picLocks noChangeAspect="1"/>
          </p:cNvPicPr>
          <p:nvPr/>
        </p:nvPicPr>
        <p:blipFill rotWithShape="1">
          <a:blip r:embed="rId3"/>
          <a:srcRect b="28392"/>
          <a:stretch/>
        </p:blipFill>
        <p:spPr>
          <a:xfrm>
            <a:off x="782375" y="1228853"/>
            <a:ext cx="10046733" cy="4934774"/>
          </a:xfrm>
          <a:prstGeom prst="rect">
            <a:avLst/>
          </a:prstGeom>
        </p:spPr>
      </p:pic>
    </p:spTree>
    <p:extLst>
      <p:ext uri="{BB962C8B-B14F-4D97-AF65-F5344CB8AC3E}">
        <p14:creationId xmlns:p14="http://schemas.microsoft.com/office/powerpoint/2010/main" val="1534520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pPr>
              <a:defRPr/>
            </a:pPr>
            <a: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t>Large-Scale Visible Watermark Detection and Removal </a:t>
            </a:r>
            <a:b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br>
            <a: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t>with Deep Convolutional Networks </a:t>
            </a:r>
            <a:br>
              <a:rPr lang="en" altLang="zh-CN" sz="2000" dirty="0"/>
            </a:br>
            <a:br>
              <a:rPr lang="en" altLang="zh-CN" sz="2000" dirty="0">
                <a:effectLst/>
              </a:rPr>
            </a:br>
            <a:b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2000" dirty="0"/>
            </a:br>
            <a:endParaRPr lang="e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707886"/>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Cheng D, Li X, Li W H, et al. Large-scale visible watermark detection and removal with deep convolutional networks[C]//Pattern Recognition and Computer Vision: First Chinese Conference, PRCV 2018, Guangzhou, China, November 23-26, 2018, Proceedings, Part III 1. Springer International Publishing, 2018: 27-40.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Visible Watermark Detection and Removal </a:t>
            </a:r>
            <a:endParaRPr lang="en" altLang="zh-CN"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A4353EF6-2C0F-6398-C569-BBED9CA262EB}"/>
              </a:ext>
            </a:extLst>
          </p:cNvPr>
          <p:cNvPicPr>
            <a:picLocks noChangeAspect="1"/>
          </p:cNvPicPr>
          <p:nvPr/>
        </p:nvPicPr>
        <p:blipFill>
          <a:blip r:embed="rId3"/>
          <a:stretch>
            <a:fillRect/>
          </a:stretch>
        </p:blipFill>
        <p:spPr>
          <a:xfrm>
            <a:off x="1386142" y="1151286"/>
            <a:ext cx="9419715" cy="4070832"/>
          </a:xfrm>
          <a:prstGeom prst="rect">
            <a:avLst/>
          </a:prstGeom>
        </p:spPr>
      </p:pic>
      <p:pic>
        <p:nvPicPr>
          <p:cNvPr id="7" name="图片 6">
            <a:extLst>
              <a:ext uri="{FF2B5EF4-FFF2-40B4-BE49-F238E27FC236}">
                <a16:creationId xmlns:a16="http://schemas.microsoft.com/office/drawing/2014/main" id="{100C2D89-5EF7-977F-9023-0313B1BDACA7}"/>
              </a:ext>
            </a:extLst>
          </p:cNvPr>
          <p:cNvPicPr>
            <a:picLocks noChangeAspect="1"/>
          </p:cNvPicPr>
          <p:nvPr/>
        </p:nvPicPr>
        <p:blipFill>
          <a:blip r:embed="rId4"/>
          <a:stretch>
            <a:fillRect/>
          </a:stretch>
        </p:blipFill>
        <p:spPr>
          <a:xfrm>
            <a:off x="4787900" y="5541148"/>
            <a:ext cx="1739900" cy="190500"/>
          </a:xfrm>
          <a:prstGeom prst="rect">
            <a:avLst/>
          </a:prstGeom>
        </p:spPr>
      </p:pic>
      <p:pic>
        <p:nvPicPr>
          <p:cNvPr id="8" name="图片 7">
            <a:extLst>
              <a:ext uri="{FF2B5EF4-FFF2-40B4-BE49-F238E27FC236}">
                <a16:creationId xmlns:a16="http://schemas.microsoft.com/office/drawing/2014/main" id="{D3EF605A-9FFC-8A4A-8E1B-3F4EF33CBE2B}"/>
              </a:ext>
            </a:extLst>
          </p:cNvPr>
          <p:cNvPicPr>
            <a:picLocks noChangeAspect="1"/>
          </p:cNvPicPr>
          <p:nvPr/>
        </p:nvPicPr>
        <p:blipFill>
          <a:blip r:embed="rId5"/>
          <a:stretch>
            <a:fillRect/>
          </a:stretch>
        </p:blipFill>
        <p:spPr>
          <a:xfrm>
            <a:off x="7722689" y="5439548"/>
            <a:ext cx="2832100" cy="393700"/>
          </a:xfrm>
          <a:prstGeom prst="rect">
            <a:avLst/>
          </a:prstGeom>
        </p:spPr>
      </p:pic>
      <p:pic>
        <p:nvPicPr>
          <p:cNvPr id="9" name="图片 8">
            <a:extLst>
              <a:ext uri="{FF2B5EF4-FFF2-40B4-BE49-F238E27FC236}">
                <a16:creationId xmlns:a16="http://schemas.microsoft.com/office/drawing/2014/main" id="{CAF01E52-7CF1-8DCB-719E-C012C7497AB7}"/>
              </a:ext>
            </a:extLst>
          </p:cNvPr>
          <p:cNvPicPr>
            <a:picLocks noChangeAspect="1"/>
          </p:cNvPicPr>
          <p:nvPr/>
        </p:nvPicPr>
        <p:blipFill>
          <a:blip r:embed="rId6"/>
          <a:stretch>
            <a:fillRect/>
          </a:stretch>
        </p:blipFill>
        <p:spPr>
          <a:xfrm>
            <a:off x="1637211" y="5515748"/>
            <a:ext cx="1955800" cy="241300"/>
          </a:xfrm>
          <a:prstGeom prst="rect">
            <a:avLst/>
          </a:prstGeom>
        </p:spPr>
      </p:pic>
    </p:spTree>
    <p:extLst>
      <p:ext uri="{BB962C8B-B14F-4D97-AF65-F5344CB8AC3E}">
        <p14:creationId xmlns:p14="http://schemas.microsoft.com/office/powerpoint/2010/main" val="1652894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pPr>
              <a:defRPr/>
            </a:pPr>
            <a:r>
              <a:rPr lang="en" altLang="zh-CN" sz="2000" b="1" dirty="0">
                <a:effectLst/>
                <a:latin typeface="Times New Roman" panose="02020603050405020304" pitchFamily="18" charset="0"/>
                <a:cs typeface="Times New Roman" panose="02020603050405020304" pitchFamily="18" charset="0"/>
              </a:rPr>
              <a:t>Towards Photo-Realistic Visible Watermark Removal </a:t>
            </a:r>
            <a:br>
              <a:rPr lang="en" altLang="zh-CN" sz="2000" b="1" dirty="0">
                <a:effectLst/>
                <a:latin typeface="Times New Roman" panose="02020603050405020304" pitchFamily="18" charset="0"/>
                <a:cs typeface="Times New Roman" panose="02020603050405020304" pitchFamily="18" charset="0"/>
              </a:rPr>
            </a:br>
            <a:r>
              <a:rPr lang="en" altLang="zh-CN" sz="2000" b="1" dirty="0">
                <a:effectLst/>
                <a:latin typeface="Times New Roman" panose="02020603050405020304" pitchFamily="18" charset="0"/>
                <a:cs typeface="Times New Roman" panose="02020603050405020304" pitchFamily="18" charset="0"/>
              </a:rPr>
              <a:t>with Conditional Generative Adversarial Networks </a:t>
            </a:r>
            <a:br>
              <a:rPr lang="en" altLang="zh-CN" sz="2000" b="1" dirty="0">
                <a:latin typeface="Times New Roman" panose="02020603050405020304" pitchFamily="18" charset="0"/>
                <a:cs typeface="Times New Roman" panose="02020603050405020304" pitchFamily="18" charset="0"/>
              </a:rPr>
            </a:br>
            <a:br>
              <a:rPr lang="en" altLang="zh-CN" sz="2000" b="1" dirty="0">
                <a:latin typeface="Times New Roman" panose="02020603050405020304" pitchFamily="18" charset="0"/>
                <a:cs typeface="Times New Roman" panose="02020603050405020304" pitchFamily="18" charset="0"/>
              </a:rPr>
            </a:br>
            <a:br>
              <a:rPr lang="en" altLang="zh-CN" sz="2000" b="1" dirty="0">
                <a:effectLst/>
                <a:latin typeface="Times New Roman" panose="02020603050405020304" pitchFamily="18" charset="0"/>
                <a:cs typeface="Times New Roman" panose="02020603050405020304" pitchFamily="18" charset="0"/>
              </a:rPr>
            </a:br>
            <a:b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2000" b="1" dirty="0">
                <a:latin typeface="Times New Roman" panose="02020603050405020304" pitchFamily="18" charset="0"/>
                <a:cs typeface="Times New Roman" panose="02020603050405020304" pitchFamily="18" charset="0"/>
              </a:rPr>
            </a:br>
            <a:endParaRPr lang="e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707886"/>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Li X, Lu C, Cheng D, et al. Towards photo-realistic visible watermark removal with conditional generative adversarial networks[C]//Image and Graphics: 10th International Conference, ICIG 2019, Beijing, China, August 23–25, 2019, Proceedings, Part I 10. Springer International Publishing, 2019: 345-356.</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Conditional Generative Adversarial Networks </a:t>
            </a:r>
            <a:endParaRPr lang="en" altLang="zh-CN"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ECAEAC6-76EA-300F-936C-3478F70DDE91}"/>
              </a:ext>
            </a:extLst>
          </p:cNvPr>
          <p:cNvPicPr>
            <a:picLocks noChangeAspect="1"/>
          </p:cNvPicPr>
          <p:nvPr/>
        </p:nvPicPr>
        <p:blipFill>
          <a:blip r:embed="rId3"/>
          <a:stretch>
            <a:fillRect/>
          </a:stretch>
        </p:blipFill>
        <p:spPr>
          <a:xfrm>
            <a:off x="487971" y="1182064"/>
            <a:ext cx="6297693" cy="4652065"/>
          </a:xfrm>
          <a:prstGeom prst="rect">
            <a:avLst/>
          </a:prstGeom>
        </p:spPr>
      </p:pic>
      <p:pic>
        <p:nvPicPr>
          <p:cNvPr id="10" name="图片 9">
            <a:extLst>
              <a:ext uri="{FF2B5EF4-FFF2-40B4-BE49-F238E27FC236}">
                <a16:creationId xmlns:a16="http://schemas.microsoft.com/office/drawing/2014/main" id="{CD0C6F6B-1E3A-F01A-9A60-0EA82C3113D8}"/>
              </a:ext>
            </a:extLst>
          </p:cNvPr>
          <p:cNvPicPr>
            <a:picLocks noChangeAspect="1"/>
          </p:cNvPicPr>
          <p:nvPr/>
        </p:nvPicPr>
        <p:blipFill>
          <a:blip r:embed="rId4"/>
          <a:stretch>
            <a:fillRect/>
          </a:stretch>
        </p:blipFill>
        <p:spPr>
          <a:xfrm>
            <a:off x="7223397" y="2199438"/>
            <a:ext cx="3937000" cy="444500"/>
          </a:xfrm>
          <a:prstGeom prst="rect">
            <a:avLst/>
          </a:prstGeom>
        </p:spPr>
      </p:pic>
      <p:pic>
        <p:nvPicPr>
          <p:cNvPr id="11" name="图片 10">
            <a:extLst>
              <a:ext uri="{FF2B5EF4-FFF2-40B4-BE49-F238E27FC236}">
                <a16:creationId xmlns:a16="http://schemas.microsoft.com/office/drawing/2014/main" id="{A0134903-93FD-458B-40EF-D7861E8BD983}"/>
              </a:ext>
            </a:extLst>
          </p:cNvPr>
          <p:cNvPicPr>
            <a:picLocks noChangeAspect="1"/>
          </p:cNvPicPr>
          <p:nvPr/>
        </p:nvPicPr>
        <p:blipFill>
          <a:blip r:embed="rId5"/>
          <a:stretch>
            <a:fillRect/>
          </a:stretch>
        </p:blipFill>
        <p:spPr>
          <a:xfrm>
            <a:off x="7128147" y="3264891"/>
            <a:ext cx="4127500" cy="203200"/>
          </a:xfrm>
          <a:prstGeom prst="rect">
            <a:avLst/>
          </a:prstGeom>
        </p:spPr>
      </p:pic>
    </p:spTree>
    <p:extLst>
      <p:ext uri="{BB962C8B-B14F-4D97-AF65-F5344CB8AC3E}">
        <p14:creationId xmlns:p14="http://schemas.microsoft.com/office/powerpoint/2010/main" val="1534107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pPr>
              <a:defRPr/>
            </a:pPr>
            <a:r>
              <a:rPr lang="en" altLang="zh-CN" sz="2000" b="1" dirty="0">
                <a:effectLst/>
                <a:latin typeface="Times New Roman" panose="02020603050405020304" pitchFamily="18" charset="0"/>
                <a:cs typeface="Times New Roman" panose="02020603050405020304" pitchFamily="18" charset="0"/>
              </a:rPr>
              <a:t>Towards Photo-Realistic Visible Watermark Removal </a:t>
            </a:r>
            <a:br>
              <a:rPr lang="en" altLang="zh-CN" sz="2000" b="1" dirty="0">
                <a:effectLst/>
                <a:latin typeface="Times New Roman" panose="02020603050405020304" pitchFamily="18" charset="0"/>
                <a:cs typeface="Times New Roman" panose="02020603050405020304" pitchFamily="18" charset="0"/>
              </a:rPr>
            </a:br>
            <a:r>
              <a:rPr lang="en" altLang="zh-CN" sz="2000" b="1" dirty="0">
                <a:effectLst/>
                <a:latin typeface="Times New Roman" panose="02020603050405020304" pitchFamily="18" charset="0"/>
                <a:cs typeface="Times New Roman" panose="02020603050405020304" pitchFamily="18" charset="0"/>
              </a:rPr>
              <a:t>with Conditional Generative Adversarial Networks </a:t>
            </a:r>
            <a:br>
              <a:rPr lang="en" altLang="zh-CN" sz="2000" b="1" dirty="0">
                <a:latin typeface="Times New Roman" panose="02020603050405020304" pitchFamily="18" charset="0"/>
                <a:cs typeface="Times New Roman" panose="02020603050405020304" pitchFamily="18" charset="0"/>
              </a:rPr>
            </a:br>
            <a:br>
              <a:rPr lang="en" altLang="zh-CN" sz="2000" b="1" dirty="0">
                <a:latin typeface="Times New Roman" panose="02020603050405020304" pitchFamily="18" charset="0"/>
                <a:cs typeface="Times New Roman" panose="02020603050405020304" pitchFamily="18" charset="0"/>
              </a:rPr>
            </a:br>
            <a:br>
              <a:rPr lang="en" altLang="zh-CN" sz="2000" b="1" dirty="0">
                <a:effectLst/>
                <a:latin typeface="Times New Roman" panose="02020603050405020304" pitchFamily="18" charset="0"/>
                <a:cs typeface="Times New Roman" panose="02020603050405020304" pitchFamily="18" charset="0"/>
              </a:rPr>
            </a:br>
            <a:br>
              <a:rPr lang="en" altLang="zh-CN" sz="20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2000" b="1" dirty="0">
                <a:latin typeface="Times New Roman" panose="02020603050405020304" pitchFamily="18" charset="0"/>
                <a:cs typeface="Times New Roman" panose="02020603050405020304" pitchFamily="18" charset="0"/>
              </a:rPr>
            </a:br>
            <a:endParaRPr lang="en"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707886"/>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Li X, Lu C, Cheng D, et al. Towards photo-realistic visible watermark removal with conditional generative adversarial networks[C]//Image and Graphics: 10th International Conference, ICIG 2019, Beijing, China, August 23–25, 2019, Proceedings, Part I 10. Springer International Publishing, 2019: 345-356.</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Conditional Generative Adversarial Networks </a:t>
            </a:r>
            <a:endParaRPr lang="en" altLang="zh-CN"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167E96D5-EE28-C24E-42F0-E9CDB132145F}"/>
              </a:ext>
            </a:extLst>
          </p:cNvPr>
          <p:cNvPicPr>
            <a:picLocks noChangeAspect="1"/>
          </p:cNvPicPr>
          <p:nvPr/>
        </p:nvPicPr>
        <p:blipFill>
          <a:blip r:embed="rId3"/>
          <a:stretch>
            <a:fillRect/>
          </a:stretch>
        </p:blipFill>
        <p:spPr>
          <a:xfrm>
            <a:off x="1542896" y="1248383"/>
            <a:ext cx="9106207" cy="4827663"/>
          </a:xfrm>
          <a:prstGeom prst="rect">
            <a:avLst/>
          </a:prstGeom>
        </p:spPr>
      </p:pic>
    </p:spTree>
    <p:extLst>
      <p:ext uri="{BB962C8B-B14F-4D97-AF65-F5344CB8AC3E}">
        <p14:creationId xmlns:p14="http://schemas.microsoft.com/office/powerpoint/2010/main" val="3461534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r>
              <a:rPr lang="en" altLang="zh-CN" sz="2000" b="1" dirty="0">
                <a:effectLst/>
                <a:latin typeface="Times New Roman" panose="02020603050405020304" pitchFamily="18" charset="0"/>
                <a:cs typeface="Times New Roman" panose="02020603050405020304" pitchFamily="18" charset="0"/>
              </a:rPr>
              <a:t>Two-stage visible watermark removal </a:t>
            </a:r>
            <a:br>
              <a:rPr lang="en" altLang="zh-CN" sz="2000" b="1" dirty="0">
                <a:effectLst/>
                <a:latin typeface="Times New Roman" panose="02020603050405020304" pitchFamily="18" charset="0"/>
                <a:cs typeface="Times New Roman" panose="02020603050405020304" pitchFamily="18" charset="0"/>
              </a:rPr>
            </a:br>
            <a:r>
              <a:rPr lang="en" altLang="zh-CN" sz="2000" b="1" dirty="0">
                <a:effectLst/>
                <a:latin typeface="Times New Roman" panose="02020603050405020304" pitchFamily="18" charset="0"/>
                <a:cs typeface="Times New Roman" panose="02020603050405020304" pitchFamily="18" charset="0"/>
              </a:rPr>
              <a:t>architecture based on deep learning </a:t>
            </a:r>
            <a:endParaRPr lang="en" altLang="zh-CN"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Jiang P, He S, Yu H, et al. Two‐stage visible watermark removal architecture based on deep learning[J]. IET Image Processing, 2020, 14(15): 3819-3828.</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Observations </a:t>
            </a:r>
            <a:endParaRPr lang="en" altLang="zh-CN"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1D38E7C-DB81-9050-C475-45DC4764707F}"/>
              </a:ext>
            </a:extLst>
          </p:cNvPr>
          <p:cNvPicPr>
            <a:picLocks noChangeAspect="1"/>
          </p:cNvPicPr>
          <p:nvPr/>
        </p:nvPicPr>
        <p:blipFill>
          <a:blip r:embed="rId3"/>
          <a:stretch>
            <a:fillRect/>
          </a:stretch>
        </p:blipFill>
        <p:spPr>
          <a:xfrm>
            <a:off x="782376" y="1192957"/>
            <a:ext cx="6718300" cy="2451100"/>
          </a:xfrm>
          <a:prstGeom prst="rect">
            <a:avLst/>
          </a:prstGeom>
        </p:spPr>
      </p:pic>
      <p:pic>
        <p:nvPicPr>
          <p:cNvPr id="7" name="图片 6">
            <a:extLst>
              <a:ext uri="{FF2B5EF4-FFF2-40B4-BE49-F238E27FC236}">
                <a16:creationId xmlns:a16="http://schemas.microsoft.com/office/drawing/2014/main" id="{F3B5B493-88DD-58B6-162C-8E13F2E287DA}"/>
              </a:ext>
            </a:extLst>
          </p:cNvPr>
          <p:cNvPicPr>
            <a:picLocks noChangeAspect="1"/>
          </p:cNvPicPr>
          <p:nvPr/>
        </p:nvPicPr>
        <p:blipFill>
          <a:blip r:embed="rId4"/>
          <a:stretch>
            <a:fillRect/>
          </a:stretch>
        </p:blipFill>
        <p:spPr>
          <a:xfrm>
            <a:off x="782376" y="3654950"/>
            <a:ext cx="6718300" cy="2451100"/>
          </a:xfrm>
          <a:prstGeom prst="rect">
            <a:avLst/>
          </a:prstGeom>
        </p:spPr>
      </p:pic>
    </p:spTree>
    <p:extLst>
      <p:ext uri="{BB962C8B-B14F-4D97-AF65-F5344CB8AC3E}">
        <p14:creationId xmlns:p14="http://schemas.microsoft.com/office/powerpoint/2010/main" val="3573674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r>
              <a:rPr lang="en" altLang="zh-CN" sz="2000" b="1" dirty="0">
                <a:effectLst/>
                <a:latin typeface="Times New Roman" panose="02020603050405020304" pitchFamily="18" charset="0"/>
                <a:cs typeface="Times New Roman" panose="02020603050405020304" pitchFamily="18" charset="0"/>
              </a:rPr>
              <a:t>Two-stage visible watermark removal </a:t>
            </a:r>
            <a:br>
              <a:rPr lang="en" altLang="zh-CN" sz="2000" b="1" dirty="0">
                <a:effectLst/>
                <a:latin typeface="Times New Roman" panose="02020603050405020304" pitchFamily="18" charset="0"/>
                <a:cs typeface="Times New Roman" panose="02020603050405020304" pitchFamily="18" charset="0"/>
              </a:rPr>
            </a:br>
            <a:r>
              <a:rPr lang="en" altLang="zh-CN" sz="2000" b="1" dirty="0">
                <a:effectLst/>
                <a:latin typeface="Times New Roman" panose="02020603050405020304" pitchFamily="18" charset="0"/>
                <a:cs typeface="Times New Roman" panose="02020603050405020304" pitchFamily="18" charset="0"/>
              </a:rPr>
              <a:t>architecture based on deep learning </a:t>
            </a:r>
            <a:endParaRPr lang="en" altLang="zh-CN"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Jiang P, He S, Yu H, et al. Two‐stage visible watermark removal architecture based on deep learning[J]. IET Image Processing, 2020, 14(15): 3819-3828.</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WW-data set and CW-data set </a:t>
            </a:r>
            <a:endParaRPr lang="en" altLang="zh-CN"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2E2C191-E546-9DEB-15EE-33FB70C1F7CE}"/>
              </a:ext>
            </a:extLst>
          </p:cNvPr>
          <p:cNvPicPr>
            <a:picLocks noChangeAspect="1"/>
          </p:cNvPicPr>
          <p:nvPr/>
        </p:nvPicPr>
        <p:blipFill>
          <a:blip r:embed="rId3"/>
          <a:stretch>
            <a:fillRect/>
          </a:stretch>
        </p:blipFill>
        <p:spPr>
          <a:xfrm>
            <a:off x="782376" y="1182065"/>
            <a:ext cx="3436927" cy="4876818"/>
          </a:xfrm>
          <a:prstGeom prst="rect">
            <a:avLst/>
          </a:prstGeom>
        </p:spPr>
      </p:pic>
      <p:pic>
        <p:nvPicPr>
          <p:cNvPr id="3" name="图片 2">
            <a:extLst>
              <a:ext uri="{FF2B5EF4-FFF2-40B4-BE49-F238E27FC236}">
                <a16:creationId xmlns:a16="http://schemas.microsoft.com/office/drawing/2014/main" id="{CFB11FB1-EBBE-100E-85C3-378A8A7771AB}"/>
              </a:ext>
            </a:extLst>
          </p:cNvPr>
          <p:cNvPicPr>
            <a:picLocks noChangeAspect="1"/>
          </p:cNvPicPr>
          <p:nvPr/>
        </p:nvPicPr>
        <p:blipFill>
          <a:blip r:embed="rId4"/>
          <a:stretch>
            <a:fillRect/>
          </a:stretch>
        </p:blipFill>
        <p:spPr>
          <a:xfrm>
            <a:off x="4308553" y="1720489"/>
            <a:ext cx="7279228" cy="3847136"/>
          </a:xfrm>
          <a:prstGeom prst="rect">
            <a:avLst/>
          </a:prstGeom>
        </p:spPr>
      </p:pic>
    </p:spTree>
    <p:extLst>
      <p:ext uri="{BB962C8B-B14F-4D97-AF65-F5344CB8AC3E}">
        <p14:creationId xmlns:p14="http://schemas.microsoft.com/office/powerpoint/2010/main" val="223780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r>
              <a:rPr lang="en" altLang="zh-CN" sz="2000" b="1" dirty="0">
                <a:effectLst/>
                <a:latin typeface="Times New Roman" panose="02020603050405020304" pitchFamily="18" charset="0"/>
                <a:cs typeface="Times New Roman" panose="02020603050405020304" pitchFamily="18" charset="0"/>
              </a:rPr>
              <a:t>Two-stage visible watermark removal </a:t>
            </a:r>
            <a:br>
              <a:rPr lang="en" altLang="zh-CN" sz="2000" b="1" dirty="0">
                <a:effectLst/>
                <a:latin typeface="Times New Roman" panose="02020603050405020304" pitchFamily="18" charset="0"/>
                <a:cs typeface="Times New Roman" panose="02020603050405020304" pitchFamily="18" charset="0"/>
              </a:rPr>
            </a:br>
            <a:r>
              <a:rPr lang="en" altLang="zh-CN" sz="2000" b="1" dirty="0">
                <a:effectLst/>
                <a:latin typeface="Times New Roman" panose="02020603050405020304" pitchFamily="18" charset="0"/>
                <a:cs typeface="Times New Roman" panose="02020603050405020304" pitchFamily="18" charset="0"/>
              </a:rPr>
              <a:t>architecture based on deep learning </a:t>
            </a:r>
            <a:endParaRPr lang="en" altLang="zh-CN"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Jiang P, He S, Yu H, et al. Two‐stage visible watermark removal architecture based on deep learning[J]. IET Image Processing, 2020, 14(15): 3819-3828.</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CGANs and LSGANs  </a:t>
            </a:r>
            <a:endParaRPr lang="en" altLang="zh-CN" sz="2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EBB16B8C-8450-6357-2E6B-133ED0D92700}"/>
              </a:ext>
            </a:extLst>
          </p:cNvPr>
          <p:cNvPicPr>
            <a:picLocks noChangeAspect="1"/>
          </p:cNvPicPr>
          <p:nvPr/>
        </p:nvPicPr>
        <p:blipFill>
          <a:blip r:embed="rId3"/>
          <a:stretch>
            <a:fillRect/>
          </a:stretch>
        </p:blipFill>
        <p:spPr>
          <a:xfrm rot="5400000">
            <a:off x="3601330" y="-1059269"/>
            <a:ext cx="4989339" cy="9406653"/>
          </a:xfrm>
          <a:prstGeom prst="rect">
            <a:avLst/>
          </a:prstGeom>
        </p:spPr>
      </p:pic>
    </p:spTree>
    <p:extLst>
      <p:ext uri="{BB962C8B-B14F-4D97-AF65-F5344CB8AC3E}">
        <p14:creationId xmlns:p14="http://schemas.microsoft.com/office/powerpoint/2010/main" val="3635588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r>
              <a:rPr lang="en" altLang="zh-CN" sz="2000" b="1" dirty="0">
                <a:effectLst/>
                <a:latin typeface="Times New Roman" panose="02020603050405020304" pitchFamily="18" charset="0"/>
                <a:cs typeface="Times New Roman" panose="02020603050405020304" pitchFamily="18" charset="0"/>
              </a:rPr>
              <a:t>Two-stage visible watermark removal </a:t>
            </a:r>
            <a:br>
              <a:rPr lang="en" altLang="zh-CN" sz="2000" b="1" dirty="0">
                <a:effectLst/>
                <a:latin typeface="Times New Roman" panose="02020603050405020304" pitchFamily="18" charset="0"/>
                <a:cs typeface="Times New Roman" panose="02020603050405020304" pitchFamily="18" charset="0"/>
              </a:rPr>
            </a:br>
            <a:r>
              <a:rPr lang="en" altLang="zh-CN" sz="2000" b="1" dirty="0">
                <a:effectLst/>
                <a:latin typeface="Times New Roman" panose="02020603050405020304" pitchFamily="18" charset="0"/>
                <a:cs typeface="Times New Roman" panose="02020603050405020304" pitchFamily="18" charset="0"/>
              </a:rPr>
              <a:t>architecture based on deep learning </a:t>
            </a:r>
            <a:endParaRPr lang="en" altLang="zh-CN"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Jiang P, He S, Yu H, et al. Two‐stage visible watermark removal architecture based on deep learning[J]. IET Image Processing, 2020, 14(15): 3819-3828.</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Comparison of watermark removal results on WW-data sets </a:t>
            </a:r>
            <a:endParaRPr lang="en" altLang="zh-CN"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1226A76-EB3B-44EB-A844-CA2F0231DF41}"/>
              </a:ext>
            </a:extLst>
          </p:cNvPr>
          <p:cNvPicPr>
            <a:picLocks noChangeAspect="1"/>
          </p:cNvPicPr>
          <p:nvPr/>
        </p:nvPicPr>
        <p:blipFill>
          <a:blip r:embed="rId3"/>
          <a:stretch>
            <a:fillRect/>
          </a:stretch>
        </p:blipFill>
        <p:spPr>
          <a:xfrm>
            <a:off x="1902125" y="1128449"/>
            <a:ext cx="8387750" cy="4894109"/>
          </a:xfrm>
          <a:prstGeom prst="rect">
            <a:avLst/>
          </a:prstGeom>
        </p:spPr>
      </p:pic>
    </p:spTree>
    <p:extLst>
      <p:ext uri="{BB962C8B-B14F-4D97-AF65-F5344CB8AC3E}">
        <p14:creationId xmlns:p14="http://schemas.microsoft.com/office/powerpoint/2010/main" val="3994026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Visible Watermark Removal</a:t>
            </a: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3776923"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What is Watermark Removal?</a:t>
            </a:r>
            <a:endParaRPr kumimoji="1"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A73A739A-3F3A-1818-6C03-7852A9A6CFBF}"/>
                  </a:ext>
                </a:extLst>
              </p:cNvPr>
              <p:cNvSpPr txBox="1"/>
              <p:nvPr/>
            </p:nvSpPr>
            <p:spPr>
              <a:xfrm>
                <a:off x="782376" y="1372259"/>
                <a:ext cx="10825424" cy="646331"/>
              </a:xfrm>
              <a:prstGeom prst="rect">
                <a:avLst/>
              </a:prstGeom>
              <a:noFill/>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n the watermarked areas, the relationship between watermarked pixels </a:t>
                </a:r>
                <a14:m>
                  <m:oMath xmlns:m="http://schemas.openxmlformats.org/officeDocument/2006/math">
                    <m:r>
                      <a:rPr lang="zh-CN" altLang="en-US" i="1" dirty="0" smtClean="0">
                        <a:latin typeface="Cambria Math" panose="02040503050406030204" pitchFamily="18" charset="0"/>
                      </a:rPr>
                      <m:t>𝑋</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𝑝</m:t>
                    </m:r>
                    <m:r>
                      <a:rPr lang="zh-CN" altLang="en-US" i="1" dirty="0"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and watermark-free pixels </a:t>
                </a:r>
                <a14:m>
                  <m:oMath xmlns:m="http://schemas.openxmlformats.org/officeDocument/2006/math">
                    <m:r>
                      <a:rPr lang="zh-CN" altLang="en-US" i="1" dirty="0" smtClean="0">
                        <a:latin typeface="Cambria Math" panose="02040503050406030204" pitchFamily="18" charset="0"/>
                      </a:rPr>
                      <m:t>𝑌</m:t>
                    </m:r>
                    <m:r>
                      <a:rPr lang="zh-CN" altLang="en-US" i="1" dirty="0">
                        <a:latin typeface="Cambria Math" panose="02040503050406030204" pitchFamily="18" charset="0"/>
                      </a:rPr>
                      <m:t>(</m:t>
                    </m:r>
                    <m:r>
                      <a:rPr lang="zh-CN" altLang="en-US" i="1" dirty="0">
                        <a:latin typeface="Cambria Math" panose="02040503050406030204" pitchFamily="18" charset="0"/>
                      </a:rPr>
                      <m:t>𝑝</m:t>
                    </m:r>
                    <m:r>
                      <a:rPr lang="zh-CN" altLang="en-US" i="1" dirty="0"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is formulated as:</a:t>
                </a:r>
              </a:p>
            </p:txBody>
          </p:sp>
        </mc:Choice>
        <mc:Fallback>
          <p:sp>
            <p:nvSpPr>
              <p:cNvPr id="8" name="文本框 7">
                <a:extLst>
                  <a:ext uri="{FF2B5EF4-FFF2-40B4-BE49-F238E27FC236}">
                    <a16:creationId xmlns:a16="http://schemas.microsoft.com/office/drawing/2014/main" id="{A73A739A-3F3A-1818-6C03-7852A9A6CFBF}"/>
                  </a:ext>
                </a:extLst>
              </p:cNvPr>
              <p:cNvSpPr txBox="1">
                <a:spLocks noRot="1" noChangeAspect="1" noMove="1" noResize="1" noEditPoints="1" noAdjustHandles="1" noChangeArrowheads="1" noChangeShapeType="1" noTextEdit="1"/>
              </p:cNvSpPr>
              <p:nvPr/>
            </p:nvSpPr>
            <p:spPr>
              <a:xfrm>
                <a:off x="782376" y="1372259"/>
                <a:ext cx="10825424" cy="646331"/>
              </a:xfrm>
              <a:prstGeom prst="rect">
                <a:avLst/>
              </a:prstGeom>
              <a:blipFill>
                <a:blip r:embed="rId3"/>
                <a:stretch>
                  <a:fillRect l="-469" t="-3922" r="-469" b="-156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320BF239-C4BC-0ABC-3B7C-147452269124}"/>
                  </a:ext>
                </a:extLst>
              </p:cNvPr>
              <p:cNvSpPr txBox="1"/>
              <p:nvPr/>
            </p:nvSpPr>
            <p:spPr>
              <a:xfrm>
                <a:off x="4230778" y="2268734"/>
                <a:ext cx="3730444" cy="3126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dirty="0" smtClean="0"/>
                        <m:t>𝑋</m:t>
                      </m:r>
                      <m:d>
                        <m:dPr>
                          <m:ctrlPr>
                            <a:rPr lang="zh-CN" altLang="en-US" i="1" dirty="0">
                              <a:latin typeface="Cambria Math" panose="02040503050406030204" pitchFamily="18" charset="0"/>
                            </a:rPr>
                          </m:ctrlPr>
                        </m:dPr>
                        <m:e>
                          <m:r>
                            <a:rPr lang="zh-CN" altLang="en-US" i="1" dirty="0"/>
                            <m:t>𝑝</m:t>
                          </m:r>
                        </m:e>
                      </m:d>
                      <m:r>
                        <a:rPr lang="zh-CN" altLang="en-US" i="1" dirty="0"/>
                        <m:t>=</m:t>
                      </m:r>
                      <m:r>
                        <a:rPr lang="zh-CN" altLang="en-US" i="1" dirty="0"/>
                        <m:t>𝛼</m:t>
                      </m:r>
                      <m:d>
                        <m:dPr>
                          <m:ctrlPr>
                            <a:rPr lang="zh-CN" altLang="en-US" i="1" dirty="0">
                              <a:latin typeface="Cambria Math" panose="02040503050406030204" pitchFamily="18" charset="0"/>
                            </a:rPr>
                          </m:ctrlPr>
                        </m:dPr>
                        <m:e>
                          <m:r>
                            <a:rPr lang="zh-CN" altLang="en-US" i="1" dirty="0"/>
                            <m:t>𝑝</m:t>
                          </m:r>
                        </m:e>
                      </m:d>
                      <m:r>
                        <a:rPr lang="zh-CN" altLang="en-US" i="1" dirty="0"/>
                        <m:t>𝑊</m:t>
                      </m:r>
                      <m:d>
                        <m:dPr>
                          <m:ctrlPr>
                            <a:rPr lang="zh-CN" altLang="en-US" i="1" dirty="0">
                              <a:latin typeface="Cambria Math" panose="02040503050406030204" pitchFamily="18" charset="0"/>
                            </a:rPr>
                          </m:ctrlPr>
                        </m:dPr>
                        <m:e>
                          <m:r>
                            <a:rPr lang="zh-CN" altLang="en-US" i="1" dirty="0"/>
                            <m:t>𝑝</m:t>
                          </m:r>
                        </m:e>
                      </m:d>
                      <m:r>
                        <a:rPr lang="zh-CN" altLang="en-US" i="1" dirty="0"/>
                        <m:t>+</m:t>
                      </m:r>
                      <m:d>
                        <m:dPr>
                          <m:ctrlPr>
                            <a:rPr lang="zh-CN" altLang="en-US" i="1" dirty="0">
                              <a:latin typeface="Cambria Math" panose="02040503050406030204" pitchFamily="18" charset="0"/>
                            </a:rPr>
                          </m:ctrlPr>
                        </m:dPr>
                        <m:e>
                          <m:r>
                            <a:rPr lang="zh-CN" altLang="en-US" i="1" dirty="0"/>
                            <m:t>1−</m:t>
                          </m:r>
                          <m:r>
                            <a:rPr lang="zh-CN" altLang="en-US" i="1" dirty="0"/>
                            <m:t>𝛼</m:t>
                          </m:r>
                          <m:d>
                            <m:dPr>
                              <m:ctrlPr>
                                <a:rPr lang="zh-CN" altLang="en-US" i="1" dirty="0">
                                  <a:latin typeface="Cambria Math" panose="02040503050406030204" pitchFamily="18" charset="0"/>
                                </a:rPr>
                              </m:ctrlPr>
                            </m:dPr>
                            <m:e>
                              <m:r>
                                <a:rPr lang="zh-CN" altLang="en-US" i="1" dirty="0"/>
                                <m:t>𝑝</m:t>
                              </m:r>
                            </m:e>
                          </m:d>
                        </m:e>
                      </m:d>
                      <m:r>
                        <a:rPr lang="zh-CN" altLang="en-US" i="1" dirty="0"/>
                        <m:t>𝑌</m:t>
                      </m:r>
                      <m:d>
                        <m:dPr>
                          <m:ctrlPr>
                            <a:rPr lang="zh-CN" altLang="en-US" i="1" dirty="0">
                              <a:latin typeface="Cambria Math" panose="02040503050406030204" pitchFamily="18" charset="0"/>
                            </a:rPr>
                          </m:ctrlPr>
                        </m:dPr>
                        <m:e>
                          <m:r>
                            <a:rPr lang="zh-CN" altLang="en-US" i="1" dirty="0"/>
                            <m:t>𝑝</m:t>
                          </m:r>
                        </m:e>
                      </m:d>
                      <m:r>
                        <a:rPr lang="zh-CN" altLang="en-US" i="1" dirty="0"/>
                        <m:t>,</m:t>
                      </m:r>
                    </m:oMath>
                  </m:oMathPara>
                </a14:m>
                <a:endParaRPr kumimoji="1" lang="en-US" altLang="zh-CN" dirty="0"/>
              </a:p>
            </p:txBody>
          </p:sp>
        </mc:Choice>
        <mc:Fallback>
          <p:sp>
            <p:nvSpPr>
              <p:cNvPr id="11" name="文本框 10">
                <a:extLst>
                  <a:ext uri="{FF2B5EF4-FFF2-40B4-BE49-F238E27FC236}">
                    <a16:creationId xmlns:a16="http://schemas.microsoft.com/office/drawing/2014/main" id="{320BF239-C4BC-0ABC-3B7C-147452269124}"/>
                  </a:ext>
                </a:extLst>
              </p:cNvPr>
              <p:cNvSpPr txBox="1">
                <a:spLocks noRot="1" noChangeAspect="1" noMove="1" noResize="1" noEditPoints="1" noAdjustHandles="1" noChangeArrowheads="1" noChangeShapeType="1" noTextEdit="1"/>
              </p:cNvSpPr>
              <p:nvPr/>
            </p:nvSpPr>
            <p:spPr>
              <a:xfrm>
                <a:off x="4230778" y="2268734"/>
                <a:ext cx="3730444" cy="312650"/>
              </a:xfrm>
              <a:prstGeom prst="rect">
                <a:avLst/>
              </a:prstGeom>
              <a:blipFill>
                <a:blip r:embed="rId4"/>
                <a:stretch>
                  <a:fillRect l="-1020" b="-192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C93C1F0E-8511-24E1-E133-6E5E51ECAA9D}"/>
                  </a:ext>
                </a:extLst>
              </p:cNvPr>
              <p:cNvSpPr txBox="1"/>
              <p:nvPr/>
            </p:nvSpPr>
            <p:spPr>
              <a:xfrm>
                <a:off x="782376" y="2831528"/>
                <a:ext cx="10825424" cy="646331"/>
              </a:xfrm>
              <a:prstGeom prst="rect">
                <a:avLst/>
              </a:prstGeom>
              <a:noFill/>
            </p:spPr>
            <p:txBody>
              <a:bodyPr wrap="square">
                <a:spAutoFit/>
              </a:bodyPr>
              <a:lstStyle/>
              <a:p>
                <a:pPr algn="just"/>
                <a:r>
                  <a:rPr lang="zh-CN" altLang="en-US" dirty="0">
                    <a:latin typeface="Times New Roman" panose="02020603050405020304" pitchFamily="18" charset="0"/>
                    <a:cs typeface="Times New Roman" panose="02020603050405020304" pitchFamily="18" charset="0"/>
                  </a:rPr>
                  <a:t>Where </a:t>
                </a:r>
                <a14:m>
                  <m:oMath xmlns:m="http://schemas.openxmlformats.org/officeDocument/2006/math">
                    <m:r>
                      <a:rPr lang="zh-CN" altLang="en-US" i="1" dirty="0" smtClean="0">
                        <a:latin typeface="Cambria Math" panose="02040503050406030204" pitchFamily="18" charset="0"/>
                        <a:cs typeface="Times New Roman" panose="02020603050405020304" pitchFamily="18" charset="0"/>
                      </a:rPr>
                      <m:t>𝑝</m:t>
                    </m:r>
                    <m:r>
                      <a:rPr lang="zh-CN" altLang="en-US" i="1" dirty="0" smtClean="0">
                        <a:latin typeface="Cambria Math" panose="02040503050406030204" pitchFamily="18" charset="0"/>
                        <a:cs typeface="Times New Roman" panose="02020603050405020304" pitchFamily="18" charset="0"/>
                      </a:rPr>
                      <m:t>=(</m:t>
                    </m:r>
                    <m:r>
                      <a:rPr lang="zh-CN" altLang="en-US" i="1" dirty="0" smtClean="0">
                        <a:latin typeface="Cambria Math" panose="02040503050406030204" pitchFamily="18" charset="0"/>
                        <a:cs typeface="Times New Roman" panose="02020603050405020304" pitchFamily="18" charset="0"/>
                      </a:rPr>
                      <m:t>𝑖</m:t>
                    </m:r>
                    <m:r>
                      <a:rPr lang="zh-CN" altLang="en-US" i="1" dirty="0" smtClean="0">
                        <a:latin typeface="Cambria Math" panose="02040503050406030204" pitchFamily="18" charset="0"/>
                        <a:cs typeface="Times New Roman" panose="02020603050405020304" pitchFamily="18" charset="0"/>
                      </a:rPr>
                      <m:t>, </m:t>
                    </m:r>
                    <m:r>
                      <a:rPr lang="zh-CN" altLang="en-US" i="1" dirty="0" smtClean="0">
                        <a:latin typeface="Cambria Math" panose="02040503050406030204" pitchFamily="18" charset="0"/>
                        <a:cs typeface="Times New Roman" panose="02020603050405020304" pitchFamily="18" charset="0"/>
                      </a:rPr>
                      <m:t>𝑗</m:t>
                    </m:r>
                  </m:oMath>
                </a14:m>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represents the pixel location in the image, </a:t>
                </a:r>
                <a14:m>
                  <m:oMath xmlns:m="http://schemas.openxmlformats.org/officeDocument/2006/math">
                    <m:r>
                      <a:rPr lang="zh-CN" altLang="en-US" i="1" dirty="0" smtClean="0">
                        <a:latin typeface="Cambria Math" panose="02040503050406030204" pitchFamily="18" charset="0"/>
                        <a:cs typeface="Times New Roman" panose="02020603050405020304" pitchFamily="18" charset="0"/>
                      </a:rPr>
                      <m:t>𝛼</m:t>
                    </m:r>
                    <m:d>
                      <m:dPr>
                        <m:ctrlPr>
                          <a:rPr lang="zh-CN" altLang="en-US" i="1" dirty="0">
                            <a:latin typeface="Cambria Math" panose="02040503050406030204" pitchFamily="18" charset="0"/>
                            <a:cs typeface="Times New Roman" panose="02020603050405020304" pitchFamily="18" charset="0"/>
                          </a:rPr>
                        </m:ctrlPr>
                      </m:dPr>
                      <m:e>
                        <m:r>
                          <a:rPr lang="zh-CN" altLang="en-US" i="1" dirty="0">
                            <a:latin typeface="Cambria Math" panose="02040503050406030204" pitchFamily="18" charset="0"/>
                            <a:cs typeface="Times New Roman" panose="02020603050405020304" pitchFamily="18" charset="0"/>
                          </a:rPr>
                          <m:t>𝑝</m:t>
                        </m:r>
                      </m:e>
                    </m:d>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is a spatially varying opacity, namely the alpha matte used in image processing. </a:t>
                </a:r>
              </a:p>
            </p:txBody>
          </p:sp>
        </mc:Choice>
        <mc:Fallback>
          <p:sp>
            <p:nvSpPr>
              <p:cNvPr id="13" name="文本框 12">
                <a:extLst>
                  <a:ext uri="{FF2B5EF4-FFF2-40B4-BE49-F238E27FC236}">
                    <a16:creationId xmlns:a16="http://schemas.microsoft.com/office/drawing/2014/main" id="{C93C1F0E-8511-24E1-E133-6E5E51ECAA9D}"/>
                  </a:ext>
                </a:extLst>
              </p:cNvPr>
              <p:cNvSpPr txBox="1">
                <a:spLocks noRot="1" noChangeAspect="1" noMove="1" noResize="1" noEditPoints="1" noAdjustHandles="1" noChangeArrowheads="1" noChangeShapeType="1" noTextEdit="1"/>
              </p:cNvSpPr>
              <p:nvPr/>
            </p:nvSpPr>
            <p:spPr>
              <a:xfrm>
                <a:off x="782376" y="2831528"/>
                <a:ext cx="10825424" cy="646331"/>
              </a:xfrm>
              <a:prstGeom prst="rect">
                <a:avLst/>
              </a:prstGeom>
              <a:blipFill>
                <a:blip r:embed="rId5"/>
                <a:stretch>
                  <a:fillRect l="-469" t="-3774" r="-469" b="-113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C979EBF1-9612-159E-9D13-8126623AB32E}"/>
                  </a:ext>
                </a:extLst>
              </p:cNvPr>
              <p:cNvSpPr txBox="1"/>
              <p:nvPr/>
            </p:nvSpPr>
            <p:spPr>
              <a:xfrm>
                <a:off x="782376" y="3728003"/>
                <a:ext cx="10825424" cy="646331"/>
              </a:xfrm>
              <a:prstGeom prst="rect">
                <a:avLst/>
              </a:prstGeom>
              <a:noFill/>
            </p:spPr>
            <p:txBody>
              <a:bodyPr wrap="square">
                <a:spAutoFit/>
              </a:bodyPr>
              <a:lstStyle/>
              <a:p>
                <a:pPr algn="just"/>
                <a:r>
                  <a:rPr lang="en" altLang="zh-CN" sz="1800" dirty="0">
                    <a:effectLst/>
                    <a:latin typeface="Times New Roman" panose="02020603050405020304" pitchFamily="18" charset="0"/>
                    <a:cs typeface="Times New Roman" panose="02020603050405020304" pitchFamily="18" charset="0"/>
                  </a:rPr>
                  <a:t>To get a watermark-free image </a:t>
                </a:r>
                <a14:m>
                  <m:oMath xmlns:m="http://schemas.openxmlformats.org/officeDocument/2006/math">
                    <m:r>
                      <a:rPr lang="zh-CN" altLang="en-US" i="1" dirty="0" smtClean="0">
                        <a:latin typeface="Cambria Math" panose="02040503050406030204" pitchFamily="18" charset="0"/>
                      </a:rPr>
                      <m:t>𝑌</m:t>
                    </m:r>
                  </m:oMath>
                </a14:m>
                <a:r>
                  <a:rPr lang="en" altLang="zh-CN" sz="1800" dirty="0">
                    <a:effectLst/>
                    <a:latin typeface="Times New Roman" panose="02020603050405020304" pitchFamily="18" charset="0"/>
                    <a:cs typeface="Times New Roman" panose="02020603050405020304" pitchFamily="18" charset="0"/>
                  </a:rPr>
                  <a:t> from its watermarked image counterpart</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𝑋</m:t>
                    </m:r>
                  </m:oMath>
                </a14:m>
                <a:r>
                  <a:rPr lang="en" altLang="zh-CN" sz="1800" dirty="0">
                    <a:effectLst/>
                    <a:latin typeface="Times New Roman" panose="02020603050405020304" pitchFamily="18" charset="0"/>
                    <a:cs typeface="Times New Roman" panose="02020603050405020304" pitchFamily="18" charset="0"/>
                  </a:rPr>
                  <a:t>. Considering Eq. 1, given </a:t>
                </a:r>
                <a14:m>
                  <m:oMath xmlns:m="http://schemas.openxmlformats.org/officeDocument/2006/math">
                    <m:r>
                      <a:rPr lang="zh-CN" altLang="en-US" i="1" dirty="0">
                        <a:latin typeface="Cambria Math" panose="02040503050406030204" pitchFamily="18" charset="0"/>
                      </a:rPr>
                      <m:t>𝑊</m:t>
                    </m:r>
                    <m:r>
                      <a:rPr lang="en-US" altLang="zh-CN" b="0" i="1" dirty="0" smtClean="0">
                        <a:latin typeface="Cambria Math" panose="02040503050406030204" pitchFamily="18" charset="0"/>
                      </a:rPr>
                      <m:t> </m:t>
                    </m:r>
                  </m:oMath>
                </a14:m>
                <a:r>
                  <a:rPr lang="en" altLang="zh-CN" sz="1800" dirty="0">
                    <a:effectLst/>
                    <a:latin typeface="Times New Roman" panose="02020603050405020304" pitchFamily="18" charset="0"/>
                    <a:cs typeface="Times New Roman" panose="02020603050405020304" pitchFamily="18" charset="0"/>
                  </a:rPr>
                  <a:t>and</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𝛼</m:t>
                    </m:r>
                  </m:oMath>
                </a14:m>
                <a:r>
                  <a:rPr lang="el-GR" altLang="zh-CN" sz="1800" dirty="0">
                    <a:effectLst/>
                    <a:latin typeface="Times New Roman" panose="02020603050405020304" pitchFamily="18" charset="0"/>
                    <a:cs typeface="Times New Roman" panose="02020603050405020304" pitchFamily="18" charset="0"/>
                  </a:rPr>
                  <a:t>, </a:t>
                </a:r>
                <a:r>
                  <a:rPr lang="en" altLang="zh-CN" sz="1800" dirty="0">
                    <a:effectLst/>
                    <a:latin typeface="Times New Roman" panose="02020603050405020304" pitchFamily="18" charset="0"/>
                    <a:cs typeface="Times New Roman" panose="02020603050405020304" pitchFamily="18" charset="0"/>
                  </a:rPr>
                  <a:t>we could trivially invert the process of synthesizing watermarked image via the per-pixel operation: </a:t>
                </a:r>
                <a:endParaRPr lang="en" altLang="zh-CN" dirty="0">
                  <a:latin typeface="Times New Roman" panose="02020603050405020304" pitchFamily="18" charset="0"/>
                  <a:cs typeface="Times New Roman" panose="02020603050405020304" pitchFamily="18" charset="0"/>
                </a:endParaRPr>
              </a:p>
            </p:txBody>
          </p:sp>
        </mc:Choice>
        <mc:Fallback>
          <p:sp>
            <p:nvSpPr>
              <p:cNvPr id="15" name="文本框 14">
                <a:extLst>
                  <a:ext uri="{FF2B5EF4-FFF2-40B4-BE49-F238E27FC236}">
                    <a16:creationId xmlns:a16="http://schemas.microsoft.com/office/drawing/2014/main" id="{C979EBF1-9612-159E-9D13-8126623AB32E}"/>
                  </a:ext>
                </a:extLst>
              </p:cNvPr>
              <p:cNvSpPr txBox="1">
                <a:spLocks noRot="1" noChangeAspect="1" noMove="1" noResize="1" noEditPoints="1" noAdjustHandles="1" noChangeArrowheads="1" noChangeShapeType="1" noTextEdit="1"/>
              </p:cNvSpPr>
              <p:nvPr/>
            </p:nvSpPr>
            <p:spPr>
              <a:xfrm>
                <a:off x="782376" y="3728003"/>
                <a:ext cx="10825424" cy="646331"/>
              </a:xfrm>
              <a:prstGeom prst="rect">
                <a:avLst/>
              </a:prstGeom>
              <a:blipFill>
                <a:blip r:embed="rId6"/>
                <a:stretch>
                  <a:fillRect l="-469" t="-3846" r="-469" b="-13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B358279D-D6E3-CA89-09D6-466A0DBCA1C1}"/>
                  </a:ext>
                </a:extLst>
              </p:cNvPr>
              <p:cNvSpPr txBox="1"/>
              <p:nvPr/>
            </p:nvSpPr>
            <p:spPr>
              <a:xfrm>
                <a:off x="4768200" y="4624478"/>
                <a:ext cx="2655599" cy="5866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 altLang="zh-CN" i="1" smtClean="0">
                          <a:latin typeface="Cambria Math" panose="02040503050406030204" pitchFamily="18" charset="0"/>
                        </a:rPr>
                        <m:t>𝑌</m:t>
                      </m:r>
                      <m:d>
                        <m:dPr>
                          <m:ctrlPr>
                            <a:rPr kumimoji="1" lang="en" altLang="zh-CN" i="1" smtClean="0">
                              <a:latin typeface="Cambria Math" panose="02040503050406030204" pitchFamily="18" charset="0"/>
                            </a:rPr>
                          </m:ctrlPr>
                        </m:dPr>
                        <m:e>
                          <m:r>
                            <a:rPr kumimoji="1" lang="en" altLang="zh-CN" i="1" smtClean="0">
                              <a:latin typeface="Cambria Math" panose="02040503050406030204" pitchFamily="18" charset="0"/>
                            </a:rPr>
                            <m:t>𝑝</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𝑋</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𝑝</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𝑝</m:t>
                              </m:r>
                            </m:e>
                          </m:d>
                          <m:r>
                            <a:rPr kumimoji="1" lang="en-US" altLang="zh-CN" b="0" i="1" smtClean="0">
                              <a:latin typeface="Cambria Math" panose="02040503050406030204" pitchFamily="18" charset="0"/>
                            </a:rPr>
                            <m:t>𝑊</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den>
                      </m:f>
                    </m:oMath>
                  </m:oMathPara>
                </a14:m>
                <a:endParaRPr kumimoji="1" lang="zh-CN" altLang="en-US" dirty="0"/>
              </a:p>
            </p:txBody>
          </p:sp>
        </mc:Choice>
        <mc:Fallback>
          <p:sp>
            <p:nvSpPr>
              <p:cNvPr id="16" name="文本框 15">
                <a:extLst>
                  <a:ext uri="{FF2B5EF4-FFF2-40B4-BE49-F238E27FC236}">
                    <a16:creationId xmlns:a16="http://schemas.microsoft.com/office/drawing/2014/main" id="{B358279D-D6E3-CA89-09D6-466A0DBCA1C1}"/>
                  </a:ext>
                </a:extLst>
              </p:cNvPr>
              <p:cNvSpPr txBox="1">
                <a:spLocks noRot="1" noChangeAspect="1" noMove="1" noResize="1" noEditPoints="1" noAdjustHandles="1" noChangeArrowheads="1" noChangeShapeType="1" noTextEdit="1"/>
              </p:cNvSpPr>
              <p:nvPr/>
            </p:nvSpPr>
            <p:spPr>
              <a:xfrm>
                <a:off x="4768200" y="4624478"/>
                <a:ext cx="2655599" cy="586699"/>
              </a:xfrm>
              <a:prstGeom prst="rect">
                <a:avLst/>
              </a:prstGeom>
              <a:blipFill>
                <a:blip r:embed="rId7"/>
                <a:stretch>
                  <a:fillRect l="-476" t="-4255" r="-1429" b="-19149"/>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9554A4F1-19BA-361F-4B94-B2C540FDAD9F}"/>
              </a:ext>
            </a:extLst>
          </p:cNvPr>
          <p:cNvSpPr txBox="1"/>
          <p:nvPr/>
        </p:nvSpPr>
        <p:spPr>
          <a:xfrm>
            <a:off x="782376" y="5461322"/>
            <a:ext cx="6102350" cy="369332"/>
          </a:xfrm>
          <a:prstGeom prst="rect">
            <a:avLst/>
          </a:prstGeom>
          <a:noFill/>
        </p:spPr>
        <p:txBody>
          <a:bodyPr wrap="square">
            <a:spAutoFit/>
          </a:bodyPr>
          <a:lstStyle/>
          <a:p>
            <a:pPr algn="just"/>
            <a:r>
              <a:rPr lang="en" altLang="zh-CN" sz="1800" dirty="0">
                <a:effectLst/>
                <a:latin typeface="Times New Roman" panose="02020603050405020304" pitchFamily="18" charset="0"/>
                <a:cs typeface="Times New Roman" panose="02020603050405020304" pitchFamily="18" charset="0"/>
              </a:rPr>
              <a:t>Note the non-watermarked areas are kept the same in X and Y . </a:t>
            </a:r>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1602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r>
              <a:rPr lang="en" altLang="zh-CN" sz="2000" b="1" dirty="0">
                <a:effectLst/>
                <a:latin typeface="Times New Roman" panose="02020603050405020304" pitchFamily="18" charset="0"/>
                <a:cs typeface="Times New Roman" panose="02020603050405020304" pitchFamily="18" charset="0"/>
              </a:rPr>
              <a:t>Two-stage visible watermark removal </a:t>
            </a:r>
            <a:br>
              <a:rPr lang="en" altLang="zh-CN" sz="2000" b="1" dirty="0">
                <a:effectLst/>
                <a:latin typeface="Times New Roman" panose="02020603050405020304" pitchFamily="18" charset="0"/>
                <a:cs typeface="Times New Roman" panose="02020603050405020304" pitchFamily="18" charset="0"/>
              </a:rPr>
            </a:br>
            <a:r>
              <a:rPr lang="en" altLang="zh-CN" sz="2000" b="1" dirty="0">
                <a:effectLst/>
                <a:latin typeface="Times New Roman" panose="02020603050405020304" pitchFamily="18" charset="0"/>
                <a:cs typeface="Times New Roman" panose="02020603050405020304" pitchFamily="18" charset="0"/>
              </a:rPr>
              <a:t>architecture based on deep learning </a:t>
            </a:r>
            <a:endParaRPr lang="en" altLang="zh-CN"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Jiang P, He S, Yu H, et al. Two‐stage visible watermark removal architecture based on deep learning[J]. IET Image Processing, 2020, 14(15): 3819-3828.</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Comparison of watermark removal results on CW-data sets </a:t>
            </a:r>
            <a:endParaRPr lang="en" altLang="zh-CN" sz="2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1226A76-EB3B-44EB-A844-CA2F0231DF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02125" y="1128449"/>
            <a:ext cx="8387749" cy="4894109"/>
          </a:xfrm>
          <a:prstGeom prst="rect">
            <a:avLst/>
          </a:prstGeom>
        </p:spPr>
      </p:pic>
    </p:spTree>
    <p:extLst>
      <p:ext uri="{BB962C8B-B14F-4D97-AF65-F5344CB8AC3E}">
        <p14:creationId xmlns:p14="http://schemas.microsoft.com/office/powerpoint/2010/main" val="3872138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Blind Visual Motif Removal from a Single Image </a:t>
            </a:r>
            <a:br>
              <a:rPr lang="en" altLang="zh-CN" sz="1050" dirty="0"/>
            </a:b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Hertz A, Fogel S,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Hanocka</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R, et al. Blind visual motif removal from a single image[C]//Proceedings of the IEEE/CVF Conference on Computer Vision and Pattern Recognition. 2019: 6858-6867.</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i="1" dirty="0">
                <a:effectLst/>
                <a:latin typeface="Times New Roman" panose="02020603050405020304" pitchFamily="18" charset="0"/>
                <a:cs typeface="Times New Roman" panose="02020603050405020304" pitchFamily="18" charset="0"/>
              </a:rPr>
              <a:t>Blind </a:t>
            </a:r>
            <a:r>
              <a:rPr lang="en" altLang="zh-CN" sz="2000" b="1" dirty="0">
                <a:effectLst/>
                <a:latin typeface="Times New Roman" panose="02020603050405020304" pitchFamily="18" charset="0"/>
                <a:cs typeface="Times New Roman" panose="02020603050405020304" pitchFamily="18" charset="0"/>
              </a:rPr>
              <a:t>Visual Motif Removal</a:t>
            </a:r>
            <a:endParaRPr lang="en" altLang="zh-CN"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C04C839-F4F5-6BED-41A3-E29EDFB058E7}"/>
              </a:ext>
            </a:extLst>
          </p:cNvPr>
          <p:cNvPicPr>
            <a:picLocks noChangeAspect="1"/>
          </p:cNvPicPr>
          <p:nvPr/>
        </p:nvPicPr>
        <p:blipFill>
          <a:blip r:embed="rId3"/>
          <a:stretch>
            <a:fillRect/>
          </a:stretch>
        </p:blipFill>
        <p:spPr>
          <a:xfrm>
            <a:off x="782376" y="1236328"/>
            <a:ext cx="10451738" cy="4732518"/>
          </a:xfrm>
          <a:prstGeom prst="rect">
            <a:avLst/>
          </a:prstGeom>
        </p:spPr>
      </p:pic>
    </p:spTree>
    <p:extLst>
      <p:ext uri="{BB962C8B-B14F-4D97-AF65-F5344CB8AC3E}">
        <p14:creationId xmlns:p14="http://schemas.microsoft.com/office/powerpoint/2010/main" val="3000195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Blind Visual Motif Removal from a Single Image </a:t>
            </a:r>
            <a:br>
              <a:rPr lang="en" altLang="zh-CN" sz="1050" dirty="0"/>
            </a:b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Hertz A, Fogel S,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Hanocka</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R, et al. Blind visual motif removal from a single image[C]//Proceedings of the IEEE/CVF Conference on Computer Vision and Pattern Recognition. 2019: 6858-6867.</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i="1" dirty="0">
                <a:effectLst/>
                <a:latin typeface="Times New Roman" panose="02020603050405020304" pitchFamily="18" charset="0"/>
                <a:cs typeface="Times New Roman" panose="02020603050405020304" pitchFamily="18" charset="0"/>
              </a:rPr>
              <a:t>Blind </a:t>
            </a:r>
            <a:r>
              <a:rPr lang="en" altLang="zh-CN" sz="2000" b="1" dirty="0">
                <a:effectLst/>
                <a:latin typeface="Times New Roman" panose="02020603050405020304" pitchFamily="18" charset="0"/>
                <a:cs typeface="Times New Roman" panose="02020603050405020304" pitchFamily="18" charset="0"/>
              </a:rPr>
              <a:t>Visual Motif Removal</a:t>
            </a:r>
            <a:endParaRPr lang="en" altLang="zh-CN"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305B811-7739-7E5C-F294-0AA81B658291}"/>
              </a:ext>
            </a:extLst>
          </p:cNvPr>
          <p:cNvPicPr>
            <a:picLocks noChangeAspect="1"/>
          </p:cNvPicPr>
          <p:nvPr/>
        </p:nvPicPr>
        <p:blipFill>
          <a:blip r:embed="rId3"/>
          <a:stretch>
            <a:fillRect/>
          </a:stretch>
        </p:blipFill>
        <p:spPr>
          <a:xfrm>
            <a:off x="1171303" y="1285024"/>
            <a:ext cx="9849394" cy="4718066"/>
          </a:xfrm>
          <a:prstGeom prst="rect">
            <a:avLst/>
          </a:prstGeom>
        </p:spPr>
      </p:pic>
    </p:spTree>
    <p:extLst>
      <p:ext uri="{BB962C8B-B14F-4D97-AF65-F5344CB8AC3E}">
        <p14:creationId xmlns:p14="http://schemas.microsoft.com/office/powerpoint/2010/main" val="435935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Blind Visual Motif Removal from a Single Image </a:t>
            </a:r>
            <a:br>
              <a:rPr lang="en" altLang="zh-CN" sz="1050" dirty="0"/>
            </a:b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Hertz A, Fogel S,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Hanocka</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R, et al. Blind visual motif removal from a single image[C]//Proceedings of the IEEE/CVF Conference on Computer Vision and Pattern Recognition. 2019: 6858-6867.</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i="1" dirty="0">
                <a:effectLst/>
                <a:latin typeface="Times New Roman" panose="02020603050405020304" pitchFamily="18" charset="0"/>
                <a:cs typeface="Times New Roman" panose="02020603050405020304" pitchFamily="18" charset="0"/>
              </a:rPr>
              <a:t>Blind </a:t>
            </a:r>
            <a:r>
              <a:rPr lang="en" altLang="zh-CN" sz="2000" b="1" dirty="0">
                <a:effectLst/>
                <a:latin typeface="Times New Roman" panose="02020603050405020304" pitchFamily="18" charset="0"/>
                <a:cs typeface="Times New Roman" panose="02020603050405020304" pitchFamily="18" charset="0"/>
              </a:rPr>
              <a:t>Visual Motif Removal</a:t>
            </a:r>
            <a:endParaRPr lang="en" altLang="zh-CN"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FF7AF11-8726-96CA-6A08-7C13A2E59613}"/>
              </a:ext>
            </a:extLst>
          </p:cNvPr>
          <p:cNvPicPr>
            <a:picLocks noChangeAspect="1"/>
          </p:cNvPicPr>
          <p:nvPr/>
        </p:nvPicPr>
        <p:blipFill>
          <a:blip r:embed="rId3"/>
          <a:stretch>
            <a:fillRect/>
          </a:stretch>
        </p:blipFill>
        <p:spPr>
          <a:xfrm>
            <a:off x="1871607" y="1182064"/>
            <a:ext cx="8448786" cy="4838447"/>
          </a:xfrm>
          <a:prstGeom prst="rect">
            <a:avLst/>
          </a:prstGeom>
        </p:spPr>
      </p:pic>
    </p:spTree>
    <p:extLst>
      <p:ext uri="{BB962C8B-B14F-4D97-AF65-F5344CB8AC3E}">
        <p14:creationId xmlns:p14="http://schemas.microsoft.com/office/powerpoint/2010/main" val="606847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Blind Visual Motif Removal from a Single Image </a:t>
            </a:r>
            <a:br>
              <a:rPr lang="en" altLang="zh-CN" sz="1050" dirty="0"/>
            </a:br>
            <a:b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b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Hertz A, Fogel S,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Hanocka</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R, et al. Blind visual motif removal from a single image[C]//Proceedings of the IEEE/CVF Conference on Computer Vision and Pattern Recognition. 2019: 6858-6867.</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i="1" dirty="0">
                <a:effectLst/>
                <a:latin typeface="Times New Roman" panose="02020603050405020304" pitchFamily="18" charset="0"/>
                <a:cs typeface="Times New Roman" panose="02020603050405020304" pitchFamily="18" charset="0"/>
              </a:rPr>
              <a:t>Blind </a:t>
            </a:r>
            <a:r>
              <a:rPr lang="en" altLang="zh-CN" sz="2000" b="1" dirty="0">
                <a:effectLst/>
                <a:latin typeface="Times New Roman" panose="02020603050405020304" pitchFamily="18" charset="0"/>
                <a:cs typeface="Times New Roman" panose="02020603050405020304" pitchFamily="18" charset="0"/>
              </a:rPr>
              <a:t>Visual Motif Removal</a:t>
            </a:r>
            <a:endParaRPr lang="en" altLang="zh-CN"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1F3B25A-A4A0-3051-0EB4-515B12AE479E}"/>
              </a:ext>
            </a:extLst>
          </p:cNvPr>
          <p:cNvPicPr>
            <a:picLocks noChangeAspect="1"/>
          </p:cNvPicPr>
          <p:nvPr/>
        </p:nvPicPr>
        <p:blipFill>
          <a:blip r:embed="rId3"/>
          <a:stretch>
            <a:fillRect/>
          </a:stretch>
        </p:blipFill>
        <p:spPr>
          <a:xfrm>
            <a:off x="1161687" y="1267106"/>
            <a:ext cx="9868625" cy="4742519"/>
          </a:xfrm>
          <a:prstGeom prst="rect">
            <a:avLst/>
          </a:prstGeom>
        </p:spPr>
      </p:pic>
    </p:spTree>
    <p:extLst>
      <p:ext uri="{BB962C8B-B14F-4D97-AF65-F5344CB8AC3E}">
        <p14:creationId xmlns:p14="http://schemas.microsoft.com/office/powerpoint/2010/main" val="634031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11320457" cy="536575"/>
          </a:xfrm>
          <a:prstGeom prst="rect">
            <a:avLst/>
          </a:prstGeom>
        </p:spPr>
        <p:txBody>
          <a:bodyPr/>
          <a:lstStyle/>
          <a:p>
            <a:r>
              <a:rPr lang="en" altLang="zh-CN" sz="2400" b="1" dirty="0">
                <a:effectLst/>
                <a:latin typeface="Times New Roman" panose="02020603050405020304" pitchFamily="18" charset="0"/>
                <a:cs typeface="Times New Roman" panose="02020603050405020304" pitchFamily="18" charset="0"/>
              </a:rPr>
              <a:t>Watermark-Decomposition Network for Visible Watermark Removal </a:t>
            </a:r>
            <a:endParaRPr lang="en" altLang="zh-CN" sz="24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553998"/>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Liu Y, Zhu Z, Bai X.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Wdnet</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Watermark-decomposition network for visible watermark removal[C]//Proceedings of the IEEE/CVF Winter Conference on Applications of Computer Vision. 2021: 3685-3693.</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Watermark-Decomposition Network </a:t>
            </a:r>
            <a:endParaRPr lang="en" altLang="zh-CN"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82476E4-1B9D-D6CE-FB4F-82FACCB1660D}"/>
              </a:ext>
            </a:extLst>
          </p:cNvPr>
          <p:cNvPicPr>
            <a:picLocks noChangeAspect="1"/>
          </p:cNvPicPr>
          <p:nvPr/>
        </p:nvPicPr>
        <p:blipFill>
          <a:blip r:embed="rId3"/>
          <a:stretch>
            <a:fillRect/>
          </a:stretch>
        </p:blipFill>
        <p:spPr>
          <a:xfrm>
            <a:off x="782376" y="1182064"/>
            <a:ext cx="6206253" cy="2302673"/>
          </a:xfrm>
          <a:prstGeom prst="rect">
            <a:avLst/>
          </a:prstGeom>
        </p:spPr>
      </p:pic>
      <p:pic>
        <p:nvPicPr>
          <p:cNvPr id="7" name="图片 6">
            <a:extLst>
              <a:ext uri="{FF2B5EF4-FFF2-40B4-BE49-F238E27FC236}">
                <a16:creationId xmlns:a16="http://schemas.microsoft.com/office/drawing/2014/main" id="{221A52DB-7F2B-CF89-FEEE-035CF272A47E}"/>
              </a:ext>
            </a:extLst>
          </p:cNvPr>
          <p:cNvPicPr>
            <a:picLocks noChangeAspect="1"/>
          </p:cNvPicPr>
          <p:nvPr/>
        </p:nvPicPr>
        <p:blipFill>
          <a:blip r:embed="rId4"/>
          <a:stretch>
            <a:fillRect/>
          </a:stretch>
        </p:blipFill>
        <p:spPr>
          <a:xfrm>
            <a:off x="791614" y="3647484"/>
            <a:ext cx="6187776" cy="2295818"/>
          </a:xfrm>
          <a:prstGeom prst="rect">
            <a:avLst/>
          </a:prstGeom>
        </p:spPr>
      </p:pic>
    </p:spTree>
    <p:extLst>
      <p:ext uri="{BB962C8B-B14F-4D97-AF65-F5344CB8AC3E}">
        <p14:creationId xmlns:p14="http://schemas.microsoft.com/office/powerpoint/2010/main" val="2824796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r>
              <a:rPr lang="en" altLang="zh-CN" sz="1800" b="1" dirty="0">
                <a:effectLst/>
                <a:latin typeface="Times New Roman" panose="02020603050405020304" pitchFamily="18" charset="0"/>
                <a:cs typeface="Times New Roman" panose="02020603050405020304" pitchFamily="18" charset="0"/>
              </a:rPr>
              <a:t>Split then Refine: Stacked Attention-guided </a:t>
            </a:r>
            <a:r>
              <a:rPr lang="en" altLang="zh-CN" sz="1800" b="1" dirty="0" err="1">
                <a:effectLst/>
                <a:latin typeface="Times New Roman" panose="02020603050405020304" pitchFamily="18" charset="0"/>
                <a:cs typeface="Times New Roman" panose="02020603050405020304" pitchFamily="18" charset="0"/>
              </a:rPr>
              <a:t>ResUNets</a:t>
            </a:r>
            <a:r>
              <a:rPr lang="en" altLang="zh-CN" sz="1800" b="1" dirty="0">
                <a:effectLst/>
                <a:latin typeface="Times New Roman" panose="02020603050405020304" pitchFamily="18" charset="0"/>
                <a:cs typeface="Times New Roman" panose="02020603050405020304" pitchFamily="18" charset="0"/>
              </a:rPr>
              <a:t> </a:t>
            </a:r>
            <a:br>
              <a:rPr lang="en" altLang="zh-CN" sz="1800" b="1" dirty="0">
                <a:effectLst/>
                <a:latin typeface="Times New Roman" panose="02020603050405020304" pitchFamily="18" charset="0"/>
                <a:cs typeface="Times New Roman" panose="02020603050405020304" pitchFamily="18" charset="0"/>
              </a:rPr>
            </a:br>
            <a:r>
              <a:rPr lang="en" altLang="zh-CN" sz="1800" b="1" dirty="0">
                <a:effectLst/>
                <a:latin typeface="Times New Roman" panose="02020603050405020304" pitchFamily="18" charset="0"/>
                <a:cs typeface="Times New Roman" panose="02020603050405020304" pitchFamily="18" charset="0"/>
              </a:rPr>
              <a:t>for Blind Single Image Visible Watermark Removal </a:t>
            </a:r>
            <a:endParaRPr lang="en" altLang="zh-CN" sz="18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553998"/>
          </a:xfrm>
          <a:prstGeom prst="rect">
            <a:avLst/>
          </a:prstGeom>
          <a:noFill/>
        </p:spPr>
        <p:txBody>
          <a:bodyPr wrap="square">
            <a:spAutoFit/>
          </a:bodyPr>
          <a:lstStyle/>
          <a:p>
            <a:pPr marL="0" lvl="2" algn="just"/>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Cun</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X, Pun C M. Split then refine: stacked attention-guided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ResUNets</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for blind single image visible watermark removal[C]//Proceedings of the AAAI Conference on Artificial Intelligence. 2021, 35(2): 1184-1192.</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err="1">
                <a:effectLst/>
                <a:latin typeface="Times New Roman" panose="02020603050405020304" pitchFamily="18" charset="0"/>
                <a:cs typeface="Times New Roman" panose="02020603050405020304" pitchFamily="18" charset="0"/>
              </a:rPr>
              <a:t>SplitNet</a:t>
            </a:r>
            <a:r>
              <a:rPr lang="en" altLang="zh-CN" sz="2000" b="1" dirty="0">
                <a:effectLst/>
                <a:latin typeface="Times New Roman" panose="02020603050405020304" pitchFamily="18" charset="0"/>
                <a:cs typeface="Times New Roman" panose="02020603050405020304" pitchFamily="18" charset="0"/>
              </a:rPr>
              <a:t> </a:t>
            </a:r>
            <a:endParaRPr lang="en" altLang="zh-CN" sz="20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4D31225D-E82B-ED9B-24AF-0ECBEDFDF362}"/>
              </a:ext>
            </a:extLst>
          </p:cNvPr>
          <p:cNvPicPr>
            <a:picLocks noChangeAspect="1"/>
          </p:cNvPicPr>
          <p:nvPr/>
        </p:nvPicPr>
        <p:blipFill>
          <a:blip r:embed="rId3"/>
          <a:stretch>
            <a:fillRect/>
          </a:stretch>
        </p:blipFill>
        <p:spPr>
          <a:xfrm>
            <a:off x="1004005" y="1182064"/>
            <a:ext cx="10183989" cy="4801512"/>
          </a:xfrm>
          <a:prstGeom prst="rect">
            <a:avLst/>
          </a:prstGeom>
        </p:spPr>
      </p:pic>
    </p:spTree>
    <p:extLst>
      <p:ext uri="{BB962C8B-B14F-4D97-AF65-F5344CB8AC3E}">
        <p14:creationId xmlns:p14="http://schemas.microsoft.com/office/powerpoint/2010/main" val="1813780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r>
              <a:rPr lang="en" altLang="zh-CN" sz="1800" b="1" dirty="0">
                <a:effectLst/>
                <a:latin typeface="Times New Roman" panose="02020603050405020304" pitchFamily="18" charset="0"/>
                <a:cs typeface="Times New Roman" panose="02020603050405020304" pitchFamily="18" charset="0"/>
              </a:rPr>
              <a:t>Visible Watermark Removal via Self-calibrated </a:t>
            </a:r>
            <a:br>
              <a:rPr lang="en" altLang="zh-CN" sz="1800" b="1" dirty="0">
                <a:effectLst/>
                <a:latin typeface="Times New Roman" panose="02020603050405020304" pitchFamily="18" charset="0"/>
                <a:cs typeface="Times New Roman" panose="02020603050405020304" pitchFamily="18" charset="0"/>
              </a:rPr>
            </a:br>
            <a:r>
              <a:rPr lang="en" altLang="zh-CN" sz="1800" b="1" dirty="0">
                <a:effectLst/>
                <a:latin typeface="Times New Roman" panose="02020603050405020304" pitchFamily="18" charset="0"/>
                <a:cs typeface="Times New Roman" panose="02020603050405020304" pitchFamily="18" charset="0"/>
              </a:rPr>
              <a:t>Localization and Background Refinement </a:t>
            </a:r>
            <a:endParaRPr lang="en" altLang="zh-CN" sz="18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553998"/>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Liang J,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Niu</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L, Guo F, et al. Visible watermark removal via self-calibrated localization and background refinement[C]//Proceedings of the 29th ACM International Conference on Multimedia. 2021: 4426-4434.</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SLBR </a:t>
            </a:r>
          </a:p>
        </p:txBody>
      </p:sp>
      <p:pic>
        <p:nvPicPr>
          <p:cNvPr id="3" name="图片 2">
            <a:extLst>
              <a:ext uri="{FF2B5EF4-FFF2-40B4-BE49-F238E27FC236}">
                <a16:creationId xmlns:a16="http://schemas.microsoft.com/office/drawing/2014/main" id="{29A0C994-2813-0E31-E2C2-041007265E5D}"/>
              </a:ext>
            </a:extLst>
          </p:cNvPr>
          <p:cNvPicPr>
            <a:picLocks noChangeAspect="1"/>
          </p:cNvPicPr>
          <p:nvPr/>
        </p:nvPicPr>
        <p:blipFill>
          <a:blip r:embed="rId3"/>
          <a:stretch>
            <a:fillRect/>
          </a:stretch>
        </p:blipFill>
        <p:spPr>
          <a:xfrm>
            <a:off x="1314296" y="1182064"/>
            <a:ext cx="9563407" cy="4905532"/>
          </a:xfrm>
          <a:prstGeom prst="rect">
            <a:avLst/>
          </a:prstGeom>
        </p:spPr>
      </p:pic>
    </p:spTree>
    <p:extLst>
      <p:ext uri="{BB962C8B-B14F-4D97-AF65-F5344CB8AC3E}">
        <p14:creationId xmlns:p14="http://schemas.microsoft.com/office/powerpoint/2010/main" val="1976567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r>
              <a:rPr lang="en" altLang="zh-CN" sz="1800" b="1" dirty="0">
                <a:effectLst/>
                <a:latin typeface="Times New Roman" panose="02020603050405020304" pitchFamily="18" charset="0"/>
                <a:cs typeface="Times New Roman" panose="02020603050405020304" pitchFamily="18" charset="0"/>
              </a:rPr>
              <a:t>Visible Watermark Removal via Self-calibrated </a:t>
            </a:r>
            <a:br>
              <a:rPr lang="en" altLang="zh-CN" sz="1800" b="1" dirty="0">
                <a:effectLst/>
                <a:latin typeface="Times New Roman" panose="02020603050405020304" pitchFamily="18" charset="0"/>
                <a:cs typeface="Times New Roman" panose="02020603050405020304" pitchFamily="18" charset="0"/>
              </a:rPr>
            </a:br>
            <a:r>
              <a:rPr lang="en" altLang="zh-CN" sz="1800" b="1" dirty="0">
                <a:effectLst/>
                <a:latin typeface="Times New Roman" panose="02020603050405020304" pitchFamily="18" charset="0"/>
                <a:cs typeface="Times New Roman" panose="02020603050405020304" pitchFamily="18" charset="0"/>
              </a:rPr>
              <a:t>Localization and Background Refinement </a:t>
            </a:r>
            <a:endParaRPr lang="en" altLang="zh-CN" sz="18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553998"/>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Liang J,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Niu</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L, Guo F, et al. Visible watermark removal via self-calibrated localization and background refinement[C]//Proceedings of the 29th ACM International Conference on Multimedia. 2021: 4426-4434.</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SLBR </a:t>
            </a:r>
          </a:p>
        </p:txBody>
      </p:sp>
      <p:pic>
        <p:nvPicPr>
          <p:cNvPr id="2" name="图片 1">
            <a:extLst>
              <a:ext uri="{FF2B5EF4-FFF2-40B4-BE49-F238E27FC236}">
                <a16:creationId xmlns:a16="http://schemas.microsoft.com/office/drawing/2014/main" id="{164F74D6-6064-2287-A0EB-EC9574B0F77C}"/>
              </a:ext>
            </a:extLst>
          </p:cNvPr>
          <p:cNvPicPr>
            <a:picLocks noChangeAspect="1"/>
          </p:cNvPicPr>
          <p:nvPr/>
        </p:nvPicPr>
        <p:blipFill>
          <a:blip r:embed="rId3"/>
          <a:stretch>
            <a:fillRect/>
          </a:stretch>
        </p:blipFill>
        <p:spPr>
          <a:xfrm>
            <a:off x="2209800" y="1200632"/>
            <a:ext cx="7772400" cy="4875414"/>
          </a:xfrm>
          <a:prstGeom prst="rect">
            <a:avLst/>
          </a:prstGeom>
        </p:spPr>
      </p:pic>
    </p:spTree>
    <p:extLst>
      <p:ext uri="{BB962C8B-B14F-4D97-AF65-F5344CB8AC3E}">
        <p14:creationId xmlns:p14="http://schemas.microsoft.com/office/powerpoint/2010/main" val="1803598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3581"/>
            <a:ext cx="10183989" cy="536575"/>
          </a:xfrm>
          <a:prstGeom prst="rect">
            <a:avLst/>
          </a:prstGeom>
        </p:spPr>
        <p:txBody>
          <a:bodyPr/>
          <a:lstStyle/>
          <a:p>
            <a:r>
              <a:rPr lang="en" altLang="zh-CN" sz="1800" b="1" dirty="0">
                <a:effectLst/>
                <a:latin typeface="Times New Roman" panose="02020603050405020304" pitchFamily="18" charset="0"/>
                <a:cs typeface="Times New Roman" panose="02020603050405020304" pitchFamily="18" charset="0"/>
              </a:rPr>
              <a:t>Visible Watermark Removal via Self-calibrated </a:t>
            </a:r>
            <a:br>
              <a:rPr lang="en" altLang="zh-CN" sz="1800" b="1" dirty="0">
                <a:effectLst/>
                <a:latin typeface="Times New Roman" panose="02020603050405020304" pitchFamily="18" charset="0"/>
                <a:cs typeface="Times New Roman" panose="02020603050405020304" pitchFamily="18" charset="0"/>
              </a:rPr>
            </a:br>
            <a:r>
              <a:rPr lang="en" altLang="zh-CN" sz="1800" b="1" dirty="0">
                <a:effectLst/>
                <a:latin typeface="Times New Roman" panose="02020603050405020304" pitchFamily="18" charset="0"/>
                <a:cs typeface="Times New Roman" panose="02020603050405020304" pitchFamily="18" charset="0"/>
              </a:rPr>
              <a:t>Localization and Background Refinement </a:t>
            </a:r>
            <a:endParaRPr lang="en" altLang="zh-CN" sz="18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553998"/>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Liang J,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Niu</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L, Guo F, et al. Visible watermark removal via self-calibrated localization and background refinement[C]//Proceedings of the 29th ACM International Conference on Multimedia. 2021: 4426-4434.</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SLBR </a:t>
            </a:r>
          </a:p>
        </p:txBody>
      </p:sp>
      <p:pic>
        <p:nvPicPr>
          <p:cNvPr id="7" name="图片 6">
            <a:extLst>
              <a:ext uri="{FF2B5EF4-FFF2-40B4-BE49-F238E27FC236}">
                <a16:creationId xmlns:a16="http://schemas.microsoft.com/office/drawing/2014/main" id="{64413971-0E6F-6108-3687-28C7A6F29B29}"/>
              </a:ext>
            </a:extLst>
          </p:cNvPr>
          <p:cNvPicPr>
            <a:picLocks noChangeAspect="1"/>
          </p:cNvPicPr>
          <p:nvPr/>
        </p:nvPicPr>
        <p:blipFill>
          <a:blip r:embed="rId3"/>
          <a:stretch>
            <a:fillRect/>
          </a:stretch>
        </p:blipFill>
        <p:spPr>
          <a:xfrm>
            <a:off x="859800" y="1298895"/>
            <a:ext cx="10472400" cy="4553217"/>
          </a:xfrm>
          <a:prstGeom prst="rect">
            <a:avLst/>
          </a:prstGeom>
        </p:spPr>
      </p:pic>
    </p:spTree>
    <p:extLst>
      <p:ext uri="{BB962C8B-B14F-4D97-AF65-F5344CB8AC3E}">
        <p14:creationId xmlns:p14="http://schemas.microsoft.com/office/powerpoint/2010/main" val="259008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3776923"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Important Obversions</a:t>
            </a:r>
            <a:endParaRPr kumimoji="1" lang="zh-CN" altLang="en-US" sz="2000"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F50D2CD4-B31F-5462-BC71-24449F3C6A45}"/>
              </a:ext>
            </a:extLst>
          </p:cNvPr>
          <p:cNvPicPr>
            <a:picLocks noChangeAspect="1"/>
          </p:cNvPicPr>
          <p:nvPr/>
        </p:nvPicPr>
        <p:blipFill>
          <a:blip r:embed="rId3"/>
          <a:stretch>
            <a:fillRect/>
          </a:stretch>
        </p:blipFill>
        <p:spPr>
          <a:xfrm>
            <a:off x="2679972" y="1267106"/>
            <a:ext cx="6832056" cy="4696280"/>
          </a:xfrm>
          <a:prstGeom prst="rect">
            <a:avLst/>
          </a:prstGeom>
        </p:spPr>
      </p:pic>
    </p:spTree>
    <p:extLst>
      <p:ext uri="{BB962C8B-B14F-4D97-AF65-F5344CB8AC3E}">
        <p14:creationId xmlns:p14="http://schemas.microsoft.com/office/powerpoint/2010/main" val="2083495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253233" y="160337"/>
            <a:ext cx="11320457" cy="536575"/>
          </a:xfrm>
          <a:prstGeom prst="rect">
            <a:avLst/>
          </a:prstGeom>
        </p:spPr>
        <p:txBody>
          <a:bodyPr/>
          <a:lstStyle/>
          <a:p>
            <a:r>
              <a:rPr lang="en" altLang="zh-CN" sz="2400" b="1" dirty="0">
                <a:effectLst/>
                <a:latin typeface="Times New Roman" panose="02020603050405020304" pitchFamily="18" charset="0"/>
                <a:cs typeface="Times New Roman" panose="02020603050405020304" pitchFamily="18" charset="0"/>
              </a:rPr>
              <a:t>Towards An End-to-End Framework for Flow-Guided Video Inpainting </a:t>
            </a:r>
            <a:endParaRPr lang="en" altLang="zh-CN" sz="24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553998"/>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Li Z, Lu C Z, Qin J, et al. Towards an end-to-end framework for flow-guided video inpainting[C]//Proceedings of the IEEE/CVF Conference on Computer Vision and Pattern Recognition. 2022: 17562-17571.</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E</a:t>
            </a:r>
            <a:r>
              <a:rPr lang="en" altLang="zh-CN" sz="2000" b="1" baseline="30000" dirty="0">
                <a:effectLst/>
                <a:latin typeface="Times New Roman" panose="02020603050405020304" pitchFamily="18" charset="0"/>
                <a:cs typeface="Times New Roman" panose="02020603050405020304" pitchFamily="18" charset="0"/>
              </a:rPr>
              <a:t>2</a:t>
            </a:r>
            <a:r>
              <a:rPr lang="en" altLang="zh-CN" sz="2000" b="1" dirty="0">
                <a:effectLst/>
                <a:latin typeface="Times New Roman" panose="02020603050405020304" pitchFamily="18" charset="0"/>
                <a:cs typeface="Times New Roman" panose="02020603050405020304" pitchFamily="18" charset="0"/>
              </a:rPr>
              <a:t>FGVI </a:t>
            </a:r>
            <a:endParaRPr lang="en" altLang="zh-CN" sz="2000"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707F9264-9016-A8BA-213F-766739C03184}"/>
              </a:ext>
            </a:extLst>
          </p:cNvPr>
          <p:cNvPicPr>
            <a:picLocks noChangeAspect="1"/>
          </p:cNvPicPr>
          <p:nvPr/>
        </p:nvPicPr>
        <p:blipFill>
          <a:blip r:embed="rId3"/>
          <a:stretch>
            <a:fillRect/>
          </a:stretch>
        </p:blipFill>
        <p:spPr>
          <a:xfrm>
            <a:off x="648976" y="1325764"/>
            <a:ext cx="4537485" cy="1779086"/>
          </a:xfrm>
          <a:prstGeom prst="rect">
            <a:avLst/>
          </a:prstGeom>
        </p:spPr>
      </p:pic>
      <p:pic>
        <p:nvPicPr>
          <p:cNvPr id="10" name="图片 9">
            <a:extLst>
              <a:ext uri="{FF2B5EF4-FFF2-40B4-BE49-F238E27FC236}">
                <a16:creationId xmlns:a16="http://schemas.microsoft.com/office/drawing/2014/main" id="{0D0C0BC2-3CA1-7E61-38B6-2BF1D96A3E01}"/>
              </a:ext>
            </a:extLst>
          </p:cNvPr>
          <p:cNvPicPr>
            <a:picLocks noChangeAspect="1"/>
          </p:cNvPicPr>
          <p:nvPr/>
        </p:nvPicPr>
        <p:blipFill>
          <a:blip r:embed="rId4"/>
          <a:stretch>
            <a:fillRect/>
          </a:stretch>
        </p:blipFill>
        <p:spPr>
          <a:xfrm>
            <a:off x="648976" y="3248550"/>
            <a:ext cx="10528970" cy="2518621"/>
          </a:xfrm>
          <a:prstGeom prst="rect">
            <a:avLst/>
          </a:prstGeom>
        </p:spPr>
      </p:pic>
      <p:pic>
        <p:nvPicPr>
          <p:cNvPr id="11" name="图片 10">
            <a:extLst>
              <a:ext uri="{FF2B5EF4-FFF2-40B4-BE49-F238E27FC236}">
                <a16:creationId xmlns:a16="http://schemas.microsoft.com/office/drawing/2014/main" id="{9EE49779-FFA7-CFF9-BFCF-6E702F534843}"/>
              </a:ext>
            </a:extLst>
          </p:cNvPr>
          <p:cNvPicPr>
            <a:picLocks noChangeAspect="1"/>
          </p:cNvPicPr>
          <p:nvPr/>
        </p:nvPicPr>
        <p:blipFill>
          <a:blip r:embed="rId5"/>
          <a:stretch>
            <a:fillRect/>
          </a:stretch>
        </p:blipFill>
        <p:spPr>
          <a:xfrm>
            <a:off x="8203629" y="840612"/>
            <a:ext cx="2974317" cy="2433532"/>
          </a:xfrm>
          <a:prstGeom prst="rect">
            <a:avLst/>
          </a:prstGeom>
        </p:spPr>
      </p:pic>
    </p:spTree>
    <p:extLst>
      <p:ext uri="{BB962C8B-B14F-4D97-AF65-F5344CB8AC3E}">
        <p14:creationId xmlns:p14="http://schemas.microsoft.com/office/powerpoint/2010/main" val="3554585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553998"/>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Ye V, Li Z, Tucker R, et al. Deformable sprites for unsupervised video decomposition[C]//Proceedings of the IEEE/CVF Conference on Computer Vision and Pattern Recognition. 2022: 2657-2666.</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Video Decomposition with Deformable Sprites </a:t>
            </a:r>
            <a:endParaRPr lang="en" altLang="zh-CN"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EADCB4A-CAD3-7104-4827-5442EBA9D4B1}"/>
              </a:ext>
            </a:extLst>
          </p:cNvPr>
          <p:cNvPicPr>
            <a:picLocks noChangeAspect="1"/>
          </p:cNvPicPr>
          <p:nvPr/>
        </p:nvPicPr>
        <p:blipFill>
          <a:blip r:embed="rId5"/>
          <a:stretch>
            <a:fillRect/>
          </a:stretch>
        </p:blipFill>
        <p:spPr>
          <a:xfrm>
            <a:off x="782376" y="3382775"/>
            <a:ext cx="7315200" cy="2679700"/>
          </a:xfrm>
          <a:prstGeom prst="rect">
            <a:avLst/>
          </a:prstGeom>
        </p:spPr>
      </p:pic>
      <p:pic>
        <p:nvPicPr>
          <p:cNvPr id="7" name="teaser_vid.mp4">
            <a:hlinkClick r:id="" action="ppaction://media"/>
            <a:extLst>
              <a:ext uri="{FF2B5EF4-FFF2-40B4-BE49-F238E27FC236}">
                <a16:creationId xmlns:a16="http://schemas.microsoft.com/office/drawing/2014/main" id="{63ABFD8F-5642-0103-5502-A8A44839362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3816" y="1209512"/>
            <a:ext cx="7133715" cy="2259010"/>
          </a:xfrm>
          <a:prstGeom prst="rect">
            <a:avLst/>
          </a:prstGeom>
        </p:spPr>
      </p:pic>
      <p:sp>
        <p:nvSpPr>
          <p:cNvPr id="12" name="标题 3">
            <a:extLst>
              <a:ext uri="{FF2B5EF4-FFF2-40B4-BE49-F238E27FC236}">
                <a16:creationId xmlns:a16="http://schemas.microsoft.com/office/drawing/2014/main" id="{7A3C7BDD-094A-E372-8FC7-1118542B0DB5}"/>
              </a:ext>
            </a:extLst>
          </p:cNvPr>
          <p:cNvSpPr txBox="1">
            <a:spLocks/>
          </p:cNvSpPr>
          <p:nvPr/>
        </p:nvSpPr>
        <p:spPr>
          <a:xfrm>
            <a:off x="370800" y="160337"/>
            <a:ext cx="11320457" cy="5365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 altLang="zh-CN" sz="2400" b="1" dirty="0">
              <a:latin typeface="Times New Roman" panose="02020603050405020304" pitchFamily="18" charset="0"/>
              <a:cs typeface="Times New Roman" panose="02020603050405020304" pitchFamily="18" charset="0"/>
            </a:endParaRPr>
          </a:p>
        </p:txBody>
      </p:sp>
      <p:sp>
        <p:nvSpPr>
          <p:cNvPr id="15" name="标题 3">
            <a:extLst>
              <a:ext uri="{FF2B5EF4-FFF2-40B4-BE49-F238E27FC236}">
                <a16:creationId xmlns:a16="http://schemas.microsoft.com/office/drawing/2014/main" id="{12441053-286D-085F-29B1-DBC0236E4EA1}"/>
              </a:ext>
            </a:extLst>
          </p:cNvPr>
          <p:cNvSpPr txBox="1">
            <a:spLocks/>
          </p:cNvSpPr>
          <p:nvPr/>
        </p:nvSpPr>
        <p:spPr>
          <a:xfrm>
            <a:off x="370800" y="160337"/>
            <a:ext cx="8886825" cy="5365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400" b="1" dirty="0">
                <a:effectLst/>
                <a:latin typeface="Times New Roman" panose="02020603050405020304" pitchFamily="18" charset="0"/>
                <a:cs typeface="Times New Roman" panose="02020603050405020304" pitchFamily="18" charset="0"/>
              </a:rPr>
              <a:t>Deformable Sprites for Unsupervised Video Decomposition </a:t>
            </a:r>
            <a:endParaRPr lang="zh-CN" altLang="en-US" sz="1050" dirty="0"/>
          </a:p>
        </p:txBody>
      </p:sp>
    </p:spTree>
    <p:extLst>
      <p:ext uri="{BB962C8B-B14F-4D97-AF65-F5344CB8AC3E}">
        <p14:creationId xmlns:p14="http://schemas.microsoft.com/office/powerpoint/2010/main" val="157749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8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11320457" cy="536575"/>
          </a:xfrm>
          <a:prstGeom prst="rect">
            <a:avLst/>
          </a:prstGeom>
        </p:spPr>
        <p:txBody>
          <a:bodyPr/>
          <a:lstStyle/>
          <a:p>
            <a:r>
              <a:rPr lang="en" altLang="zh-CN" sz="2000" b="1" dirty="0">
                <a:effectLst/>
                <a:latin typeface="Times New Roman" panose="02020603050405020304" pitchFamily="18" charset="0"/>
                <a:cs typeface="Times New Roman" panose="02020603050405020304" pitchFamily="18" charset="0"/>
              </a:rPr>
              <a:t>Watermark and Diffusion Model </a:t>
            </a:r>
            <a:endParaRPr lang="en" altLang="zh-CN"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Yildirim A B,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Baday</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V,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Erdem</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E, et al. Inst-</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Inpaint</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Instructing to Remove Objects with Diffusion Models[J].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arXiv</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preprint arXiv:2304.03246, 2023.</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latin typeface="Times New Roman" panose="02020603050405020304" pitchFamily="18" charset="0"/>
                <a:cs typeface="Times New Roman" panose="02020603050405020304" pitchFamily="18" charset="0"/>
              </a:rPr>
              <a:t>Removal and Rooting</a:t>
            </a:r>
          </a:p>
        </p:txBody>
      </p:sp>
      <p:pic>
        <p:nvPicPr>
          <p:cNvPr id="1026" name="Picture 2" descr="inpainting">
            <a:extLst>
              <a:ext uri="{FF2B5EF4-FFF2-40B4-BE49-F238E27FC236}">
                <a16:creationId xmlns:a16="http://schemas.microsoft.com/office/drawing/2014/main" id="{532362E6-1EC3-7D85-B3BB-D5EFB0825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76" y="4224025"/>
            <a:ext cx="7029213" cy="168133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665D7A5E-3D8A-A4D8-7142-13F380984218}"/>
              </a:ext>
            </a:extLst>
          </p:cNvPr>
          <p:cNvPicPr>
            <a:picLocks noChangeAspect="1"/>
          </p:cNvPicPr>
          <p:nvPr/>
        </p:nvPicPr>
        <p:blipFill>
          <a:blip r:embed="rId4"/>
          <a:stretch>
            <a:fillRect/>
          </a:stretch>
        </p:blipFill>
        <p:spPr>
          <a:xfrm>
            <a:off x="782376" y="1182064"/>
            <a:ext cx="7029213" cy="2641851"/>
          </a:xfrm>
          <a:prstGeom prst="rect">
            <a:avLst/>
          </a:prstGeom>
        </p:spPr>
      </p:pic>
      <p:sp>
        <p:nvSpPr>
          <p:cNvPr id="10" name="文本框 9">
            <a:extLst>
              <a:ext uri="{FF2B5EF4-FFF2-40B4-BE49-F238E27FC236}">
                <a16:creationId xmlns:a16="http://schemas.microsoft.com/office/drawing/2014/main" id="{A0C11C81-B1AC-9318-949F-7A515CC3B1C6}"/>
              </a:ext>
            </a:extLst>
          </p:cNvPr>
          <p:cNvSpPr txBox="1"/>
          <p:nvPr/>
        </p:nvSpPr>
        <p:spPr>
          <a:xfrm>
            <a:off x="8311549" y="2137303"/>
            <a:ext cx="3098075" cy="646331"/>
          </a:xfrm>
          <a:prstGeom prst="rect">
            <a:avLst/>
          </a:prstGeom>
          <a:noFill/>
        </p:spPr>
        <p:txBody>
          <a:bodyPr wrap="square">
            <a:spAutoFit/>
          </a:bodyPr>
          <a:lstStyle/>
          <a:p>
            <a:pPr algn="just"/>
            <a:r>
              <a:rPr lang="en" altLang="zh-CN" b="0" i="0" u="none" strike="noStrike" dirty="0">
                <a:effectLst/>
                <a:latin typeface="Times New Roman" panose="02020603050405020304" pitchFamily="18" charset="0"/>
                <a:cs typeface="Times New Roman" panose="02020603050405020304" pitchFamily="18" charset="0"/>
              </a:rPr>
              <a:t>Instructing to Remove Objects </a:t>
            </a:r>
          </a:p>
          <a:p>
            <a:pPr algn="just"/>
            <a:r>
              <a:rPr lang="en" altLang="zh-CN" b="0" i="0" u="none" strike="noStrike" dirty="0">
                <a:effectLst/>
                <a:latin typeface="Times New Roman" panose="02020603050405020304" pitchFamily="18" charset="0"/>
                <a:cs typeface="Times New Roman" panose="02020603050405020304" pitchFamily="18" charset="0"/>
              </a:rPr>
              <a:t>with Diffusion Models</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D67FFB0-803A-13F6-8377-A5FADBBA5F0A}"/>
              </a:ext>
            </a:extLst>
          </p:cNvPr>
          <p:cNvSpPr txBox="1"/>
          <p:nvPr/>
        </p:nvSpPr>
        <p:spPr>
          <a:xfrm>
            <a:off x="8311548" y="4741527"/>
            <a:ext cx="3098075" cy="369332"/>
          </a:xfrm>
          <a:prstGeom prst="rect">
            <a:avLst/>
          </a:prstGeom>
          <a:noFill/>
        </p:spPr>
        <p:txBody>
          <a:bodyPr wrap="square">
            <a:spAutoFit/>
          </a:bodyPr>
          <a:lstStyle/>
          <a:p>
            <a:pPr algn="l"/>
            <a:r>
              <a:rPr lang="en" altLang="zh-CN" i="0" u="none" strike="noStrike" dirty="0">
                <a:solidFill>
                  <a:srgbClr val="1F2328"/>
                </a:solidFill>
                <a:effectLst/>
                <a:latin typeface="Times New Roman" panose="02020603050405020304" pitchFamily="18" charset="0"/>
                <a:cs typeface="Times New Roman" panose="02020603050405020304" pitchFamily="18" charset="0"/>
              </a:rPr>
              <a:t>Latent Diffusion Inpainting</a:t>
            </a:r>
          </a:p>
        </p:txBody>
      </p:sp>
    </p:spTree>
    <p:extLst>
      <p:ext uri="{BB962C8B-B14F-4D97-AF65-F5344CB8AC3E}">
        <p14:creationId xmlns:p14="http://schemas.microsoft.com/office/powerpoint/2010/main" val="3791797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11320457" cy="536575"/>
          </a:xfrm>
          <a:prstGeom prst="rect">
            <a:avLst/>
          </a:prstGeom>
        </p:spPr>
        <p:txBody>
          <a:bodyPr/>
          <a:lstStyle/>
          <a:p>
            <a:r>
              <a:rPr lang="en" altLang="zh-CN" sz="2000" b="1" dirty="0">
                <a:effectLst/>
                <a:latin typeface="Times New Roman" panose="02020603050405020304" pitchFamily="18" charset="0"/>
                <a:cs typeface="Times New Roman" panose="02020603050405020304" pitchFamily="18" charset="0"/>
              </a:rPr>
              <a:t>Watermark and Diffusion Model </a:t>
            </a:r>
            <a:endParaRPr lang="en" altLang="zh-CN"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Fernandez P,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Couairon</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G,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Jégou</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H, et al. The Stable Signature: Rooting Watermarks in Latent Diffusion Models[J]. </a:t>
            </a:r>
            <a:r>
              <a:rPr lang="en" altLang="zh-CN" sz="1000" b="0" i="0" u="none" strike="noStrike" dirty="0" err="1">
                <a:solidFill>
                  <a:srgbClr val="222222"/>
                </a:solidFill>
                <a:effectLst/>
                <a:latin typeface="Times New Roman" panose="02020603050405020304" pitchFamily="18" charset="0"/>
                <a:cs typeface="Times New Roman" panose="02020603050405020304" pitchFamily="18" charset="0"/>
              </a:rPr>
              <a:t>arXiv</a:t>
            </a:r>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 preprint arXiv:2303.15435, 2023.</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225155" cy="400110"/>
          </a:xfrm>
          <a:prstGeom prst="rect">
            <a:avLst/>
          </a:prstGeom>
          <a:noFill/>
        </p:spPr>
        <p:txBody>
          <a:bodyPr wrap="square" rtlCol="0">
            <a:spAutoFit/>
          </a:bodyPr>
          <a:lstStyle/>
          <a:p>
            <a:r>
              <a:rPr lang="en" altLang="zh-CN" sz="2000" b="1" dirty="0">
                <a:latin typeface="Times New Roman" panose="02020603050405020304" pitchFamily="18" charset="0"/>
                <a:cs typeface="Times New Roman" panose="02020603050405020304" pitchFamily="18" charset="0"/>
              </a:rPr>
              <a:t>Removal and Rooting</a:t>
            </a:r>
          </a:p>
        </p:txBody>
      </p:sp>
      <p:pic>
        <p:nvPicPr>
          <p:cNvPr id="2" name="图片 1">
            <a:extLst>
              <a:ext uri="{FF2B5EF4-FFF2-40B4-BE49-F238E27FC236}">
                <a16:creationId xmlns:a16="http://schemas.microsoft.com/office/drawing/2014/main" id="{E0A0B493-E6F1-3A18-6241-E42D6E6D1613}"/>
              </a:ext>
            </a:extLst>
          </p:cNvPr>
          <p:cNvPicPr>
            <a:picLocks noChangeAspect="1"/>
          </p:cNvPicPr>
          <p:nvPr/>
        </p:nvPicPr>
        <p:blipFill>
          <a:blip r:embed="rId3"/>
          <a:stretch>
            <a:fillRect/>
          </a:stretch>
        </p:blipFill>
        <p:spPr>
          <a:xfrm>
            <a:off x="603069" y="3881771"/>
            <a:ext cx="10985862" cy="2194275"/>
          </a:xfrm>
          <a:prstGeom prst="rect">
            <a:avLst/>
          </a:prstGeom>
        </p:spPr>
      </p:pic>
      <p:pic>
        <p:nvPicPr>
          <p:cNvPr id="3" name="图片 2">
            <a:extLst>
              <a:ext uri="{FF2B5EF4-FFF2-40B4-BE49-F238E27FC236}">
                <a16:creationId xmlns:a16="http://schemas.microsoft.com/office/drawing/2014/main" id="{DFC8A438-9116-8E35-FFFD-951465D14DAD}"/>
              </a:ext>
            </a:extLst>
          </p:cNvPr>
          <p:cNvPicPr>
            <a:picLocks noChangeAspect="1"/>
          </p:cNvPicPr>
          <p:nvPr/>
        </p:nvPicPr>
        <p:blipFill>
          <a:blip r:embed="rId4"/>
          <a:stretch>
            <a:fillRect/>
          </a:stretch>
        </p:blipFill>
        <p:spPr>
          <a:xfrm>
            <a:off x="674894" y="1233427"/>
            <a:ext cx="2739626" cy="2645026"/>
          </a:xfrm>
          <a:prstGeom prst="rect">
            <a:avLst/>
          </a:prstGeom>
        </p:spPr>
      </p:pic>
      <p:pic>
        <p:nvPicPr>
          <p:cNvPr id="7" name="图片 6">
            <a:extLst>
              <a:ext uri="{FF2B5EF4-FFF2-40B4-BE49-F238E27FC236}">
                <a16:creationId xmlns:a16="http://schemas.microsoft.com/office/drawing/2014/main" id="{ED34B1F5-8BCB-9696-88FB-B5410213DE55}"/>
              </a:ext>
            </a:extLst>
          </p:cNvPr>
          <p:cNvPicPr>
            <a:picLocks noChangeAspect="1"/>
          </p:cNvPicPr>
          <p:nvPr/>
        </p:nvPicPr>
        <p:blipFill>
          <a:blip r:embed="rId5"/>
          <a:stretch>
            <a:fillRect/>
          </a:stretch>
        </p:blipFill>
        <p:spPr>
          <a:xfrm>
            <a:off x="3636818" y="1231718"/>
            <a:ext cx="3684777" cy="2639782"/>
          </a:xfrm>
          <a:prstGeom prst="rect">
            <a:avLst/>
          </a:prstGeom>
        </p:spPr>
      </p:pic>
    </p:spTree>
    <p:extLst>
      <p:ext uri="{BB962C8B-B14F-4D97-AF65-F5344CB8AC3E}">
        <p14:creationId xmlns:p14="http://schemas.microsoft.com/office/powerpoint/2010/main" val="2129041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a:extLst>
              <a:ext uri="{FF2B5EF4-FFF2-40B4-BE49-F238E27FC236}">
                <a16:creationId xmlns:a16="http://schemas.microsoft.com/office/drawing/2014/main" id="{FF14CC42-FE50-6B4E-BAE3-0B9C8FBEB771}"/>
              </a:ext>
            </a:extLst>
          </p:cNvPr>
          <p:cNvSpPr txBox="1">
            <a:spLocks/>
          </p:cNvSpPr>
          <p:nvPr/>
        </p:nvSpPr>
        <p:spPr>
          <a:xfrm>
            <a:off x="370800" y="160337"/>
            <a:ext cx="8886825" cy="5365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Thank you</a:t>
            </a:r>
            <a:endParaRPr lang="zh-CN" altLang="en-US" sz="2400" dirty="0"/>
          </a:p>
        </p:txBody>
      </p:sp>
    </p:spTree>
    <p:extLst>
      <p:ext uri="{BB962C8B-B14F-4D97-AF65-F5344CB8AC3E}">
        <p14:creationId xmlns:p14="http://schemas.microsoft.com/office/powerpoint/2010/main" val="206025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3776923"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Important Obversions</a:t>
            </a:r>
            <a:endParaRPr kumimoji="1" lang="zh-CN" altLang="en-US" sz="2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2EB245B-F4DD-617F-EA8B-BFD1DBC13F09}"/>
              </a:ext>
            </a:extLst>
          </p:cNvPr>
          <p:cNvSpPr txBox="1"/>
          <p:nvPr/>
        </p:nvSpPr>
        <p:spPr>
          <a:xfrm>
            <a:off x="739188" y="1668723"/>
            <a:ext cx="10713624" cy="3970318"/>
          </a:xfrm>
          <a:prstGeom prst="rect">
            <a:avLst/>
          </a:prstGeom>
          <a:noFill/>
        </p:spPr>
        <p:txBody>
          <a:bodyPr wrap="square">
            <a:spAutoFit/>
          </a:bodyPr>
          <a:lstStyle/>
          <a:p>
            <a:pPr marL="285750" indent="-285750" algn="just">
              <a:buFont typeface="Wingdings" pitchFamily="2" charset="2"/>
              <a:buChar char="Ø"/>
            </a:pPr>
            <a:r>
              <a:rPr lang="en" altLang="zh-CN" sz="1800" dirty="0">
                <a:effectLst/>
                <a:latin typeface="Times New Roman" panose="02020603050405020304" pitchFamily="18" charset="0"/>
                <a:cs typeface="Times New Roman" panose="02020603050405020304" pitchFamily="18" charset="0"/>
              </a:rPr>
              <a:t>Since embedded visible watermark should be unobtrusive and original-detail-preserving, watermark patterns should not contain complex textures or shape structures.</a:t>
            </a:r>
          </a:p>
          <a:p>
            <a:pPr marL="285750" indent="-285750" algn="just">
              <a:buFont typeface="Wingdings" pitchFamily="2" charset="2"/>
              <a:buChar char="Ø"/>
            </a:pPr>
            <a:endParaRPr lang="en" altLang="zh-CN"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 altLang="zh-CN" sz="1800" dirty="0">
                <a:effectLst/>
                <a:latin typeface="Times New Roman" panose="02020603050405020304" pitchFamily="18" charset="0"/>
                <a:cs typeface="Times New Roman" panose="02020603050405020304" pitchFamily="18" charset="0"/>
              </a:rPr>
              <a:t>The perceptibility of image details in the embedded content relies on the preservation of edge information contained within the watermarked area. </a:t>
            </a:r>
          </a:p>
          <a:p>
            <a:pPr marL="285750" indent="-285750" algn="just">
              <a:buFont typeface="Wingdings" pitchFamily="2" charset="2"/>
              <a:buChar char="Ø"/>
            </a:pPr>
            <a:endParaRPr lang="en" altLang="zh-CN"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 altLang="zh-CN" dirty="0">
                <a:effectLst/>
                <a:latin typeface="Times New Roman" panose="02020603050405020304" pitchFamily="18" charset="0"/>
                <a:cs typeface="Times New Roman" panose="02020603050405020304" pitchFamily="18" charset="0"/>
              </a:rPr>
              <a:t>The reason why users can identify copyright patterns contained in watermarked contents mainly relies on the fact that the shapes (contours) of embedded patterns are preserved and could be differentiated from host contents. </a:t>
            </a:r>
          </a:p>
          <a:p>
            <a:pPr marL="285750" indent="-285750" algn="just">
              <a:buFont typeface="Wingdings" pitchFamily="2" charset="2"/>
              <a:buChar char="Ø"/>
            </a:pPr>
            <a:endParaRPr lang="en" altLang="zh-CN" dirty="0">
              <a:effectLst/>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 altLang="zh-CN" sz="1800" dirty="0">
                <a:effectLst/>
                <a:latin typeface="TimesNewRomanPSMT"/>
              </a:rPr>
              <a:t>The robustness of visible watermarking schemes mainly lies on the inevitability of applying exhaustive and costly labors, if its removal is a must. </a:t>
            </a:r>
            <a:endParaRPr lang="en" altLang="zh-CN" dirty="0">
              <a:effectLst/>
            </a:endParaRPr>
          </a:p>
          <a:p>
            <a:pPr marL="285750" indent="-285750" algn="just">
              <a:buFont typeface="Wingdings" pitchFamily="2" charset="2"/>
              <a:buChar char="Ø"/>
            </a:pPr>
            <a:endParaRPr lang="en" altLang="zh-CN"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 altLang="zh-CN" sz="1800" dirty="0">
                <a:effectLst/>
                <a:latin typeface="TimesNewRomanPSMT"/>
              </a:rPr>
              <a:t>To devise a general attacking mechanism, only information in the watermarked contents can be of use. </a:t>
            </a:r>
            <a:endParaRPr lang="en" altLang="zh-CN" dirty="0">
              <a:effectLst/>
            </a:endParaRPr>
          </a:p>
        </p:txBody>
      </p:sp>
    </p:spTree>
    <p:extLst>
      <p:ext uri="{BB962C8B-B14F-4D97-AF65-F5344CB8AC3E}">
        <p14:creationId xmlns:p14="http://schemas.microsoft.com/office/powerpoint/2010/main" val="265011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199030"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Attacking Simple Watermarks with Image Recovery Techniques </a:t>
            </a:r>
            <a:endParaRPr lang="en" altLang="zh-CN" sz="2400" dirty="0">
              <a:effectLst/>
              <a:latin typeface="Times New Roman" panose="02020603050405020304" pitchFamily="18" charset="0"/>
              <a:cs typeface="Times New Roman" panose="02020603050405020304" pitchFamily="18" charset="0"/>
            </a:endParaRPr>
          </a:p>
        </p:txBody>
      </p:sp>
      <p:grpSp>
        <p:nvGrpSpPr>
          <p:cNvPr id="10" name="组合 9">
            <a:extLst>
              <a:ext uri="{FF2B5EF4-FFF2-40B4-BE49-F238E27FC236}">
                <a16:creationId xmlns:a16="http://schemas.microsoft.com/office/drawing/2014/main" id="{76A0B9AF-5B2A-C8B9-0ECA-0D57E1D837EE}"/>
              </a:ext>
            </a:extLst>
          </p:cNvPr>
          <p:cNvGrpSpPr/>
          <p:nvPr/>
        </p:nvGrpSpPr>
        <p:grpSpPr>
          <a:xfrm>
            <a:off x="633406" y="1535041"/>
            <a:ext cx="10936330" cy="2601547"/>
            <a:chOff x="452597" y="1372201"/>
            <a:chExt cx="10936330" cy="2601547"/>
          </a:xfrm>
        </p:grpSpPr>
        <p:pic>
          <p:nvPicPr>
            <p:cNvPr id="2" name="图片 1">
              <a:extLst>
                <a:ext uri="{FF2B5EF4-FFF2-40B4-BE49-F238E27FC236}">
                  <a16:creationId xmlns:a16="http://schemas.microsoft.com/office/drawing/2014/main" id="{85F8669E-7F5F-C213-8F73-711A5E322AE5}"/>
                </a:ext>
              </a:extLst>
            </p:cNvPr>
            <p:cNvPicPr>
              <a:picLocks noChangeAspect="1"/>
            </p:cNvPicPr>
            <p:nvPr/>
          </p:nvPicPr>
          <p:blipFill>
            <a:blip r:embed="rId3"/>
            <a:stretch>
              <a:fillRect/>
            </a:stretch>
          </p:blipFill>
          <p:spPr>
            <a:xfrm>
              <a:off x="452597" y="1372201"/>
              <a:ext cx="4362754" cy="2570718"/>
            </a:xfrm>
            <a:prstGeom prst="rect">
              <a:avLst/>
            </a:prstGeom>
          </p:spPr>
        </p:pic>
        <p:pic>
          <p:nvPicPr>
            <p:cNvPr id="7" name="图片 6">
              <a:extLst>
                <a:ext uri="{FF2B5EF4-FFF2-40B4-BE49-F238E27FC236}">
                  <a16:creationId xmlns:a16="http://schemas.microsoft.com/office/drawing/2014/main" id="{1D627274-1529-DB09-4620-C83A30A08CCD}"/>
                </a:ext>
              </a:extLst>
            </p:cNvPr>
            <p:cNvPicPr>
              <a:picLocks noChangeAspect="1"/>
            </p:cNvPicPr>
            <p:nvPr/>
          </p:nvPicPr>
          <p:blipFill>
            <a:blip r:embed="rId4"/>
            <a:stretch>
              <a:fillRect/>
            </a:stretch>
          </p:blipFill>
          <p:spPr>
            <a:xfrm>
              <a:off x="4722770" y="1492939"/>
              <a:ext cx="2252795" cy="2436918"/>
            </a:xfrm>
            <a:prstGeom prst="rect">
              <a:avLst/>
            </a:prstGeom>
          </p:spPr>
        </p:pic>
        <p:pic>
          <p:nvPicPr>
            <p:cNvPr id="8" name="图片 7">
              <a:extLst>
                <a:ext uri="{FF2B5EF4-FFF2-40B4-BE49-F238E27FC236}">
                  <a16:creationId xmlns:a16="http://schemas.microsoft.com/office/drawing/2014/main" id="{99F0F1D9-FD77-BA51-A959-8B3F4C0CCB46}"/>
                </a:ext>
              </a:extLst>
            </p:cNvPr>
            <p:cNvPicPr>
              <a:picLocks noChangeAspect="1"/>
            </p:cNvPicPr>
            <p:nvPr/>
          </p:nvPicPr>
          <p:blipFill>
            <a:blip r:embed="rId5"/>
            <a:stretch>
              <a:fillRect/>
            </a:stretch>
          </p:blipFill>
          <p:spPr>
            <a:xfrm>
              <a:off x="6919815" y="1479876"/>
              <a:ext cx="2252795" cy="2436918"/>
            </a:xfrm>
            <a:prstGeom prst="rect">
              <a:avLst/>
            </a:prstGeom>
          </p:spPr>
        </p:pic>
        <p:pic>
          <p:nvPicPr>
            <p:cNvPr id="9" name="图片 8">
              <a:extLst>
                <a:ext uri="{FF2B5EF4-FFF2-40B4-BE49-F238E27FC236}">
                  <a16:creationId xmlns:a16="http://schemas.microsoft.com/office/drawing/2014/main" id="{B0DB2A59-75E4-4491-191D-1A3A32A7AC5E}"/>
                </a:ext>
              </a:extLst>
            </p:cNvPr>
            <p:cNvPicPr>
              <a:picLocks noChangeAspect="1"/>
            </p:cNvPicPr>
            <p:nvPr/>
          </p:nvPicPr>
          <p:blipFill>
            <a:blip r:embed="rId6"/>
            <a:stretch>
              <a:fillRect/>
            </a:stretch>
          </p:blipFill>
          <p:spPr>
            <a:xfrm>
              <a:off x="9080027" y="1453748"/>
              <a:ext cx="2308900" cy="2520000"/>
            </a:xfrm>
            <a:prstGeom prst="rect">
              <a:avLst/>
            </a:prstGeom>
          </p:spPr>
        </p:pic>
      </p:grpSp>
      <p:grpSp>
        <p:nvGrpSpPr>
          <p:cNvPr id="13" name="组合 12">
            <a:extLst>
              <a:ext uri="{FF2B5EF4-FFF2-40B4-BE49-F238E27FC236}">
                <a16:creationId xmlns:a16="http://schemas.microsoft.com/office/drawing/2014/main" id="{C022B7D7-5656-3A4F-8999-53FD936F42A7}"/>
              </a:ext>
            </a:extLst>
          </p:cNvPr>
          <p:cNvGrpSpPr/>
          <p:nvPr/>
        </p:nvGrpSpPr>
        <p:grpSpPr>
          <a:xfrm>
            <a:off x="2534428" y="4489565"/>
            <a:ext cx="7123143" cy="1344165"/>
            <a:chOff x="2457262" y="3945500"/>
            <a:chExt cx="7123143" cy="1344165"/>
          </a:xfrm>
        </p:grpSpPr>
        <p:pic>
          <p:nvPicPr>
            <p:cNvPr id="11" name="图片 10">
              <a:extLst>
                <a:ext uri="{FF2B5EF4-FFF2-40B4-BE49-F238E27FC236}">
                  <a16:creationId xmlns:a16="http://schemas.microsoft.com/office/drawing/2014/main" id="{EF948BD1-9A4C-308C-1C0E-51D62B0A49A6}"/>
                </a:ext>
              </a:extLst>
            </p:cNvPr>
            <p:cNvPicPr>
              <a:picLocks noChangeAspect="1"/>
            </p:cNvPicPr>
            <p:nvPr/>
          </p:nvPicPr>
          <p:blipFill>
            <a:blip r:embed="rId7"/>
            <a:stretch>
              <a:fillRect/>
            </a:stretch>
          </p:blipFill>
          <p:spPr>
            <a:xfrm>
              <a:off x="2468405" y="3945500"/>
              <a:ext cx="7112000" cy="609600"/>
            </a:xfrm>
            <a:prstGeom prst="rect">
              <a:avLst/>
            </a:prstGeom>
          </p:spPr>
        </p:pic>
        <p:pic>
          <p:nvPicPr>
            <p:cNvPr id="12" name="图片 11">
              <a:extLst>
                <a:ext uri="{FF2B5EF4-FFF2-40B4-BE49-F238E27FC236}">
                  <a16:creationId xmlns:a16="http://schemas.microsoft.com/office/drawing/2014/main" id="{21AB0BDD-7E1A-E570-612A-523E70213733}"/>
                </a:ext>
              </a:extLst>
            </p:cNvPr>
            <p:cNvPicPr>
              <a:picLocks noChangeAspect="1"/>
            </p:cNvPicPr>
            <p:nvPr/>
          </p:nvPicPr>
          <p:blipFill>
            <a:blip r:embed="rId8"/>
            <a:stretch>
              <a:fillRect/>
            </a:stretch>
          </p:blipFill>
          <p:spPr>
            <a:xfrm>
              <a:off x="2457262" y="4489565"/>
              <a:ext cx="7112000" cy="800100"/>
            </a:xfrm>
            <a:prstGeom prst="rect">
              <a:avLst/>
            </a:prstGeom>
          </p:spPr>
        </p:pic>
      </p:grpSp>
    </p:spTree>
    <p:extLst>
      <p:ext uri="{BB962C8B-B14F-4D97-AF65-F5344CB8AC3E}">
        <p14:creationId xmlns:p14="http://schemas.microsoft.com/office/powerpoint/2010/main" val="1451755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199030"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Attacking Simple Watermarks with Image Recovery Techniques </a:t>
            </a:r>
            <a:endParaRPr lang="en" altLang="zh-CN" sz="2400" dirty="0">
              <a:effectLst/>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5035C279-C57E-1152-114C-4691D15F52D8}"/>
              </a:ext>
            </a:extLst>
          </p:cNvPr>
          <p:cNvGrpSpPr/>
          <p:nvPr/>
        </p:nvGrpSpPr>
        <p:grpSpPr>
          <a:xfrm>
            <a:off x="627871" y="1495905"/>
            <a:ext cx="10947400" cy="2857500"/>
            <a:chOff x="452597" y="1474034"/>
            <a:chExt cx="10947400" cy="2857500"/>
          </a:xfrm>
        </p:grpSpPr>
        <p:pic>
          <p:nvPicPr>
            <p:cNvPr id="3" name="图片 2">
              <a:extLst>
                <a:ext uri="{FF2B5EF4-FFF2-40B4-BE49-F238E27FC236}">
                  <a16:creationId xmlns:a16="http://schemas.microsoft.com/office/drawing/2014/main" id="{FDDB7BBB-257F-2E13-F0B6-6B366A4AB99F}"/>
                </a:ext>
              </a:extLst>
            </p:cNvPr>
            <p:cNvPicPr>
              <a:picLocks noChangeAspect="1"/>
            </p:cNvPicPr>
            <p:nvPr/>
          </p:nvPicPr>
          <p:blipFill>
            <a:blip r:embed="rId3"/>
            <a:stretch>
              <a:fillRect/>
            </a:stretch>
          </p:blipFill>
          <p:spPr>
            <a:xfrm>
              <a:off x="452597" y="1474034"/>
              <a:ext cx="5473700" cy="2857500"/>
            </a:xfrm>
            <a:prstGeom prst="rect">
              <a:avLst/>
            </a:prstGeom>
          </p:spPr>
        </p:pic>
        <p:pic>
          <p:nvPicPr>
            <p:cNvPr id="14" name="图片 13">
              <a:extLst>
                <a:ext uri="{FF2B5EF4-FFF2-40B4-BE49-F238E27FC236}">
                  <a16:creationId xmlns:a16="http://schemas.microsoft.com/office/drawing/2014/main" id="{E49C6743-B44B-CB93-EC7C-D7196305C36B}"/>
                </a:ext>
              </a:extLst>
            </p:cNvPr>
            <p:cNvPicPr>
              <a:picLocks noChangeAspect="1"/>
            </p:cNvPicPr>
            <p:nvPr/>
          </p:nvPicPr>
          <p:blipFill>
            <a:blip r:embed="rId4"/>
            <a:stretch>
              <a:fillRect/>
            </a:stretch>
          </p:blipFill>
          <p:spPr>
            <a:xfrm>
              <a:off x="5926297" y="1474034"/>
              <a:ext cx="5473700" cy="2857500"/>
            </a:xfrm>
            <a:prstGeom prst="rect">
              <a:avLst/>
            </a:prstGeom>
          </p:spPr>
        </p:pic>
      </p:grpSp>
      <p:pic>
        <p:nvPicPr>
          <p:cNvPr id="16" name="图片 15">
            <a:extLst>
              <a:ext uri="{FF2B5EF4-FFF2-40B4-BE49-F238E27FC236}">
                <a16:creationId xmlns:a16="http://schemas.microsoft.com/office/drawing/2014/main" id="{902E3E4C-34E1-AAB4-B3DA-34633B26C545}"/>
              </a:ext>
            </a:extLst>
          </p:cNvPr>
          <p:cNvPicPr>
            <a:picLocks noChangeAspect="1"/>
          </p:cNvPicPr>
          <p:nvPr/>
        </p:nvPicPr>
        <p:blipFill>
          <a:blip r:embed="rId5"/>
          <a:stretch>
            <a:fillRect/>
          </a:stretch>
        </p:blipFill>
        <p:spPr>
          <a:xfrm>
            <a:off x="2559050" y="4612648"/>
            <a:ext cx="7073900" cy="1079500"/>
          </a:xfrm>
          <a:prstGeom prst="rect">
            <a:avLst/>
          </a:prstGeom>
        </p:spPr>
      </p:pic>
    </p:spTree>
    <p:extLst>
      <p:ext uri="{BB962C8B-B14F-4D97-AF65-F5344CB8AC3E}">
        <p14:creationId xmlns:p14="http://schemas.microsoft.com/office/powerpoint/2010/main" val="103388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199030"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Attacking General Watermarks with the Proposed Algorithms </a:t>
            </a:r>
            <a:endParaRPr lang="en" altLang="zh-CN"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AF7D2992-6609-9306-E9F6-8DD365102CED}"/>
              </a:ext>
            </a:extLst>
          </p:cNvPr>
          <p:cNvPicPr>
            <a:picLocks noChangeAspect="1"/>
          </p:cNvPicPr>
          <p:nvPr/>
        </p:nvPicPr>
        <p:blipFill>
          <a:blip r:embed="rId3"/>
          <a:stretch>
            <a:fillRect/>
          </a:stretch>
        </p:blipFill>
        <p:spPr>
          <a:xfrm>
            <a:off x="553680" y="2256068"/>
            <a:ext cx="5096321" cy="2574109"/>
          </a:xfrm>
          <a:prstGeom prst="rect">
            <a:avLst/>
          </a:prstGeom>
        </p:spPr>
      </p:pic>
      <p:pic>
        <p:nvPicPr>
          <p:cNvPr id="7" name="图片 6">
            <a:extLst>
              <a:ext uri="{FF2B5EF4-FFF2-40B4-BE49-F238E27FC236}">
                <a16:creationId xmlns:a16="http://schemas.microsoft.com/office/drawing/2014/main" id="{757113B0-BF17-0E3E-2CEB-06A22C87CA5D}"/>
              </a:ext>
            </a:extLst>
          </p:cNvPr>
          <p:cNvPicPr>
            <a:picLocks noChangeAspect="1"/>
          </p:cNvPicPr>
          <p:nvPr/>
        </p:nvPicPr>
        <p:blipFill>
          <a:blip r:embed="rId4"/>
          <a:stretch>
            <a:fillRect/>
          </a:stretch>
        </p:blipFill>
        <p:spPr>
          <a:xfrm>
            <a:off x="5769791" y="2256068"/>
            <a:ext cx="5868529" cy="3082033"/>
          </a:xfrm>
          <a:prstGeom prst="rect">
            <a:avLst/>
          </a:prstGeom>
        </p:spPr>
      </p:pic>
    </p:spTree>
    <p:extLst>
      <p:ext uri="{BB962C8B-B14F-4D97-AF65-F5344CB8AC3E}">
        <p14:creationId xmlns:p14="http://schemas.microsoft.com/office/powerpoint/2010/main" val="3812596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D767E-DE52-FA4B-B7CC-FB8ECB84555A}"/>
              </a:ext>
            </a:extLst>
          </p:cNvPr>
          <p:cNvSpPr>
            <a:spLocks noGrp="1"/>
          </p:cNvSpPr>
          <p:nvPr>
            <p:ph type="title" idx="4294967295"/>
          </p:nvPr>
        </p:nvSpPr>
        <p:spPr>
          <a:xfrm>
            <a:off x="370800" y="160337"/>
            <a:ext cx="8886825" cy="536575"/>
          </a:xfrm>
          <a:prstGeom prst="rect">
            <a:avLst/>
          </a:prstGeom>
        </p:spPr>
        <p:txBody>
          <a:bodyPr/>
          <a:lstStyle/>
          <a:p>
            <a:pPr>
              <a:defRPr/>
            </a:pPr>
            <a:r>
              <a:rPr lang="en" altLang="zh-CN" sz="2400" b="1" dirty="0">
                <a:latin typeface="Times New Roman" panose="02020603050405020304" pitchFamily="18" charset="0"/>
                <a:ea typeface="微软雅黑" panose="020B0503020204020204" pitchFamily="34" charset="-122"/>
                <a:cs typeface="Times New Roman" panose="02020603050405020304" pitchFamily="18" charset="0"/>
              </a:rPr>
              <a:t>Attacking Visible Watermarking Schemes </a:t>
            </a:r>
            <a:br>
              <a:rPr lang="en" altLang="zh-CN" sz="1050" dirty="0"/>
            </a:br>
            <a:endParaRPr lang="e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1AD2CC42-5A97-7E46-B41B-6EB8AB49C0E5}"/>
              </a:ext>
            </a:extLst>
          </p:cNvPr>
          <p:cNvSpPr txBox="1"/>
          <p:nvPr/>
        </p:nvSpPr>
        <p:spPr>
          <a:xfrm>
            <a:off x="6096000" y="6106050"/>
            <a:ext cx="5400000" cy="400110"/>
          </a:xfrm>
          <a:prstGeom prst="rect">
            <a:avLst/>
          </a:prstGeom>
          <a:noFill/>
        </p:spPr>
        <p:txBody>
          <a:bodyPr wrap="square">
            <a:spAutoFit/>
          </a:bodyPr>
          <a:lstStyle/>
          <a:p>
            <a:pPr marL="0" lvl="2" algn="just"/>
            <a:r>
              <a:rPr lang="en" altLang="zh-CN" sz="1000" b="0" i="0" u="none" strike="noStrike" dirty="0">
                <a:solidFill>
                  <a:srgbClr val="222222"/>
                </a:solidFill>
                <a:effectLst/>
                <a:latin typeface="Times New Roman" panose="02020603050405020304" pitchFamily="18" charset="0"/>
                <a:cs typeface="Times New Roman" panose="02020603050405020304" pitchFamily="18" charset="0"/>
              </a:rPr>
              <a:t>Huang C H, Wu J L. Attacking visible watermarking schemes[J]. IEEE transactions on multimedia, 2004, 6(1): 16-30.</a:t>
            </a:r>
            <a:endParaRPr lang="en" altLang="zh-CN" sz="1000" dirty="0">
              <a:effectLst/>
              <a:latin typeface="Times New Roman" panose="02020603050405020304" pitchFamily="18" charset="0"/>
              <a:cs typeface="Times New Roman" panose="02020603050405020304" pitchFamily="18" charset="0"/>
            </a:endParaRPr>
          </a:p>
        </p:txBody>
      </p:sp>
      <p:sp>
        <p:nvSpPr>
          <p:cNvPr id="6" name="页脚占位符 1">
            <a:extLst>
              <a:ext uri="{FF2B5EF4-FFF2-40B4-BE49-F238E27FC236}">
                <a16:creationId xmlns:a16="http://schemas.microsoft.com/office/drawing/2014/main" id="{3EDFA078-A81D-2343-9FE3-9F48F734BC62}"/>
              </a:ext>
            </a:extLst>
          </p:cNvPr>
          <p:cNvSpPr>
            <a:spLocks noGrp="1"/>
          </p:cNvSpPr>
          <p:nvPr>
            <p:ph type="ftr" sz="quarter" idx="10"/>
          </p:nvPr>
        </p:nvSpPr>
        <p:spPr>
          <a:xfrm>
            <a:off x="452597" y="6610852"/>
            <a:ext cx="3184221" cy="173622"/>
          </a:xfrm>
        </p:spPr>
        <p:txBody>
          <a:bodyPr/>
          <a:lstStyle/>
          <a:p>
            <a:pPr algn="ctr">
              <a:lnSpc>
                <a:spcPct val="90000"/>
              </a:lnSpc>
              <a:spcBef>
                <a:spcPts val="1000"/>
              </a:spcBef>
              <a:defRPr/>
            </a:pPr>
            <a:r>
              <a:rPr lang="zh-CN" altLang="en-US" sz="1200" b="1" dirty="0">
                <a:latin typeface="Times New Roman" panose="02020603050405020304" pitchFamily="18" charset="0"/>
                <a:ea typeface="华文仿宋" panose="02010600040101010101" pitchFamily="2" charset="-122"/>
                <a:cs typeface="Times New Roman" panose="02020603050405020304" pitchFamily="18" charset="0"/>
              </a:rPr>
              <a:t>水印去除的图像视频修复</a:t>
            </a:r>
          </a:p>
        </p:txBody>
      </p:sp>
      <p:sp>
        <p:nvSpPr>
          <p:cNvPr id="29" name="文本框 28">
            <a:extLst>
              <a:ext uri="{FF2B5EF4-FFF2-40B4-BE49-F238E27FC236}">
                <a16:creationId xmlns:a16="http://schemas.microsoft.com/office/drawing/2014/main" id="{BEA6A679-40AF-BE48-A0EC-F40A52353AAC}"/>
              </a:ext>
            </a:extLst>
          </p:cNvPr>
          <p:cNvSpPr txBox="1"/>
          <p:nvPr/>
        </p:nvSpPr>
        <p:spPr>
          <a:xfrm>
            <a:off x="782376" y="781954"/>
            <a:ext cx="7199030" cy="400110"/>
          </a:xfrm>
          <a:prstGeom prst="rect">
            <a:avLst/>
          </a:prstGeom>
          <a:noFill/>
        </p:spPr>
        <p:txBody>
          <a:bodyPr wrap="square" rtlCol="0">
            <a:spAutoFit/>
          </a:bodyPr>
          <a:lstStyle/>
          <a:p>
            <a:r>
              <a:rPr lang="en" altLang="zh-CN" sz="2000" b="1" dirty="0">
                <a:effectLst/>
                <a:latin typeface="Times New Roman" panose="02020603050405020304" pitchFamily="18" charset="0"/>
                <a:cs typeface="Times New Roman" panose="02020603050405020304" pitchFamily="18" charset="0"/>
              </a:rPr>
              <a:t>Attacking General Watermarks with the Proposed Algorithms </a:t>
            </a:r>
            <a:endParaRPr lang="en" altLang="zh-CN" sz="2000"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5A0DCCEF-87B3-5AF1-9E43-A49A102DD88A}"/>
              </a:ext>
            </a:extLst>
          </p:cNvPr>
          <p:cNvGrpSpPr/>
          <p:nvPr/>
        </p:nvGrpSpPr>
        <p:grpSpPr>
          <a:xfrm>
            <a:off x="1409527" y="1457163"/>
            <a:ext cx="9372945" cy="4393438"/>
            <a:chOff x="2513148" y="2279650"/>
            <a:chExt cx="7113452" cy="3207272"/>
          </a:xfrm>
        </p:grpSpPr>
        <p:pic>
          <p:nvPicPr>
            <p:cNvPr id="8" name="图片 7">
              <a:extLst>
                <a:ext uri="{FF2B5EF4-FFF2-40B4-BE49-F238E27FC236}">
                  <a16:creationId xmlns:a16="http://schemas.microsoft.com/office/drawing/2014/main" id="{FCCA4EC6-4A46-DE3C-6F57-7D2B1828C057}"/>
                </a:ext>
              </a:extLst>
            </p:cNvPr>
            <p:cNvPicPr>
              <a:picLocks noChangeAspect="1"/>
            </p:cNvPicPr>
            <p:nvPr/>
          </p:nvPicPr>
          <p:blipFill>
            <a:blip r:embed="rId3"/>
            <a:stretch>
              <a:fillRect/>
            </a:stretch>
          </p:blipFill>
          <p:spPr>
            <a:xfrm>
              <a:off x="2513148" y="4407422"/>
              <a:ext cx="7061200" cy="1079500"/>
            </a:xfrm>
            <a:prstGeom prst="rect">
              <a:avLst/>
            </a:prstGeom>
          </p:spPr>
        </p:pic>
        <p:pic>
          <p:nvPicPr>
            <p:cNvPr id="3" name="图片 2">
              <a:extLst>
                <a:ext uri="{FF2B5EF4-FFF2-40B4-BE49-F238E27FC236}">
                  <a16:creationId xmlns:a16="http://schemas.microsoft.com/office/drawing/2014/main" id="{D13E9814-2248-5B3A-850C-0E9ABE4EF23B}"/>
                </a:ext>
              </a:extLst>
            </p:cNvPr>
            <p:cNvPicPr>
              <a:picLocks noChangeAspect="1"/>
            </p:cNvPicPr>
            <p:nvPr/>
          </p:nvPicPr>
          <p:blipFill rotWithShape="1">
            <a:blip r:embed="rId4"/>
            <a:srcRect b="2549"/>
            <a:stretch/>
          </p:blipFill>
          <p:spPr>
            <a:xfrm>
              <a:off x="2565400" y="2279650"/>
              <a:ext cx="7061200" cy="2240099"/>
            </a:xfrm>
            <a:prstGeom prst="rect">
              <a:avLst/>
            </a:prstGeom>
          </p:spPr>
        </p:pic>
      </p:grpSp>
    </p:spTree>
    <p:extLst>
      <p:ext uri="{BB962C8B-B14F-4D97-AF65-F5344CB8AC3E}">
        <p14:creationId xmlns:p14="http://schemas.microsoft.com/office/powerpoint/2010/main" val="15370486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Y1M2FhOTI3ZmI2OTkwZjVjNWQ3ZWJiYjIyNzA5NDgifQ=="/>
</p:tagLst>
</file>

<file path=ppt/theme/theme1.xml><?xml version="1.0" encoding="utf-8"?>
<a:theme xmlns:a="http://schemas.openxmlformats.org/drawingml/2006/main" name="设计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9135</TotalTime>
  <Words>4701</Words>
  <Application>Microsoft Macintosh PowerPoint</Application>
  <PresentationFormat>宽屏</PresentationFormat>
  <Paragraphs>333</Paragraphs>
  <Slides>44</Slides>
  <Notes>44</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44</vt:i4>
      </vt:variant>
    </vt:vector>
  </HeadingPairs>
  <TitlesOfParts>
    <vt:vector size="59" baseType="lpstr">
      <vt:lpstr>等线</vt:lpstr>
      <vt:lpstr>等线 Light</vt:lpstr>
      <vt:lpstr>华文仿宋</vt:lpstr>
      <vt:lpstr>系统字体常规体</vt:lpstr>
      <vt:lpstr>CMR9</vt:lpstr>
      <vt:lpstr>NimbusRomNo9L</vt:lpstr>
      <vt:lpstr>TimesNewRomanPS</vt:lpstr>
      <vt:lpstr>TimesNewRomanPSMT</vt:lpstr>
      <vt:lpstr>TimesNewRomanPSMT-Identity-H</vt:lpstr>
      <vt:lpstr>Arial</vt:lpstr>
      <vt:lpstr>Calibri</vt:lpstr>
      <vt:lpstr>Cambria Math</vt:lpstr>
      <vt:lpstr>Times New Roman</vt:lpstr>
      <vt:lpstr>Wingdings</vt:lpstr>
      <vt:lpstr>设计1</vt:lpstr>
      <vt:lpstr>PowerPoint 演示文稿</vt:lpstr>
      <vt:lpstr>Visible Watermark Removal</vt:lpstr>
      <vt:lpstr>Visible Watermark Removal</vt:lpstr>
      <vt:lpstr>Attacking Visible Watermarking Schemes  </vt:lpstr>
      <vt:lpstr>Attacking Visible Watermarking Schemes  </vt:lpstr>
      <vt:lpstr>Attacking Visible Watermarking Schemes  </vt:lpstr>
      <vt:lpstr>Attacking Visible Watermarking Schemes  </vt:lpstr>
      <vt:lpstr>Attacking Visible Watermarking Schemes  </vt:lpstr>
      <vt:lpstr>Attacking Visible Watermarking Schemes  </vt:lpstr>
      <vt:lpstr>Attacking Visible Watermarking Schemes  </vt:lpstr>
      <vt:lpstr>Attacking Visible Watermarking Schemes  </vt:lpstr>
      <vt:lpstr>Attacking Visible Watermarking Schemes  </vt:lpstr>
      <vt:lpstr>Attacking Visible Watermarking Schemes  </vt:lpstr>
      <vt:lpstr>On the Effectiveness of Visible Watermarks   </vt:lpstr>
      <vt:lpstr>On the Effectiveness of Visible Watermarks   </vt:lpstr>
      <vt:lpstr>On the Effectiveness of Visible Watermarks   </vt:lpstr>
      <vt:lpstr>On the Effectiveness of Visible Watermarks   </vt:lpstr>
      <vt:lpstr>On the Effectiveness of Visible Watermarks   </vt:lpstr>
      <vt:lpstr>Video Logo Removal Using Iterative Subsequent Matching    </vt:lpstr>
      <vt:lpstr>Video Logo Removal Using Iterative Subsequent Matching    </vt:lpstr>
      <vt:lpstr>Large-Scale Visible Watermark Detection and Removal  with Deep Convolutional Networks     </vt:lpstr>
      <vt:lpstr>Large-Scale Visible Watermark Detection and Removal  with Deep Convolutional Networks     </vt:lpstr>
      <vt:lpstr>Large-Scale Visible Watermark Detection and Removal  with Deep Convolutional Networks     </vt:lpstr>
      <vt:lpstr>Towards Photo-Realistic Visible Watermark Removal  with Conditional Generative Adversarial Networks      </vt:lpstr>
      <vt:lpstr>Towards Photo-Realistic Visible Watermark Removal  with Conditional Generative Adversarial Networks      </vt:lpstr>
      <vt:lpstr>Two-stage visible watermark removal  architecture based on deep learning </vt:lpstr>
      <vt:lpstr>Two-stage visible watermark removal  architecture based on deep learning </vt:lpstr>
      <vt:lpstr>Two-stage visible watermark removal  architecture based on deep learning </vt:lpstr>
      <vt:lpstr>Two-stage visible watermark removal  architecture based on deep learning </vt:lpstr>
      <vt:lpstr>Two-stage visible watermark removal  architecture based on deep learning </vt:lpstr>
      <vt:lpstr>Blind Visual Motif Removal from a Single Image    </vt:lpstr>
      <vt:lpstr>Blind Visual Motif Removal from a Single Image    </vt:lpstr>
      <vt:lpstr>Blind Visual Motif Removal from a Single Image    </vt:lpstr>
      <vt:lpstr>Blind Visual Motif Removal from a Single Image    </vt:lpstr>
      <vt:lpstr>Watermark-Decomposition Network for Visible Watermark Removal </vt:lpstr>
      <vt:lpstr>Split then Refine: Stacked Attention-guided ResUNets  for Blind Single Image Visible Watermark Removal </vt:lpstr>
      <vt:lpstr>Visible Watermark Removal via Self-calibrated  Localization and Background Refinement </vt:lpstr>
      <vt:lpstr>Visible Watermark Removal via Self-calibrated  Localization and Background Refinement </vt:lpstr>
      <vt:lpstr>Visible Watermark Removal via Self-calibrated  Localization and Background Refinement </vt:lpstr>
      <vt:lpstr>Towards An End-to-End Framework for Flow-Guided Video Inpainting </vt:lpstr>
      <vt:lpstr>PowerPoint 演示文稿</vt:lpstr>
      <vt:lpstr>Watermark and Diffusion Model </vt:lpstr>
      <vt:lpstr>Watermark and Diffusion Model </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唐麒</cp:lastModifiedBy>
  <cp:revision>1623</cp:revision>
  <dcterms:created xsi:type="dcterms:W3CDTF">2019-05-10T01:08:00Z</dcterms:created>
  <dcterms:modified xsi:type="dcterms:W3CDTF">2023-06-06T22:55:55Z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2D7DC0C81EBF4BFF8688E6F146B41BAC</vt:lpwstr>
  </property>
</Properties>
</file>